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33"/>
  </p:notesMasterIdLst>
  <p:sldIdLst>
    <p:sldId id="256" r:id="rId3"/>
    <p:sldId id="258" r:id="rId4"/>
    <p:sldId id="259" r:id="rId5"/>
    <p:sldId id="260" r:id="rId6"/>
    <p:sldId id="311" r:id="rId7"/>
    <p:sldId id="294" r:id="rId8"/>
    <p:sldId id="261" r:id="rId9"/>
    <p:sldId id="262" r:id="rId10"/>
    <p:sldId id="264" r:id="rId11"/>
    <p:sldId id="313" r:id="rId12"/>
    <p:sldId id="295" r:id="rId13"/>
    <p:sldId id="312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14" r:id="rId22"/>
    <p:sldId id="315" r:id="rId23"/>
    <p:sldId id="323" r:id="rId24"/>
    <p:sldId id="267" r:id="rId25"/>
    <p:sldId id="324" r:id="rId26"/>
    <p:sldId id="325" r:id="rId27"/>
    <p:sldId id="326" r:id="rId28"/>
    <p:sldId id="328" r:id="rId29"/>
    <p:sldId id="329" r:id="rId30"/>
    <p:sldId id="327" r:id="rId31"/>
    <p:sldId id="330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Medium" panose="00000600000000000000" pitchFamily="2" charset="0"/>
      <p:regular r:id="rId42"/>
      <p:bold r:id="rId43"/>
      <p:italic r:id="rId44"/>
      <p:boldItalic r:id="rId45"/>
    </p:embeddedFont>
    <p:embeddedFont>
      <p:font typeface="Proxima Nova" panose="020B0604020202020204" charset="0"/>
      <p:regular r:id="rId46"/>
      <p:bold r:id="rId47"/>
      <p:italic r:id="rId48"/>
      <p:boldItalic r:id="rId49"/>
    </p:embeddedFont>
    <p:embeddedFont>
      <p:font typeface="Proxima Nova Semibold" panose="020B0604020202020204" charset="0"/>
      <p:regular r:id="rId5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433802-0258-4CEA-93DF-9810142C9CB9}">
  <a:tblStyle styleId="{A6433802-0258-4CEA-93DF-9810142C9C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cfcef7f9b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cfcef7f9b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103f6bbf5d8_1_8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103f6bbf5d8_1_8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34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103f6bbf5d8_1_8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103f6bbf5d8_1_8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103f6bbf5d8_1_8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103f6bbf5d8_1_8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326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103f6bbf5d8_1_8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103f6bbf5d8_1_8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084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103f6bbf5d8_1_8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103f6bbf5d8_1_8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95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103f6bbf5d8_1_8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103f6bbf5d8_1_8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480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3f25f02d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03f25f02d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3f25f02d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03f25f02d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859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3f25f02d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03f25f02d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03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3f25f02d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03f25f02d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02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fcef7f9bd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cfcef7f9bd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3f25f02d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03f25f02d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507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3f25f02d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03f25f02d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191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3f25f02d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03f25f02d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692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3f25f02dd_0_4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03f25f02dd_0_4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596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03e95d87e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03e95d87e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5f6cd14c6_0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5f6cd14c6_0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561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g103f6bbf5d8_1_8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" name="Google Shape;2847;g103f6bbf5d8_1_8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7c08969f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067c08969f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830a883bd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10830a883bd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03f25f02dd_0_4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03f25f02dd_0_4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9191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651" y="179812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9754832" flipH="1">
            <a:off x="-565966" y="-30834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rgbClr val="191919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35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697" name="Google Shape;697;p35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5"/>
          <p:cNvSpPr/>
          <p:nvPr/>
        </p:nvSpPr>
        <p:spPr>
          <a:xfrm rot="10800000">
            <a:off x="-1634451" y="-5023728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5"/>
          <p:cNvSpPr/>
          <p:nvPr/>
        </p:nvSpPr>
        <p:spPr>
          <a:xfrm rot="-1045168" flipH="1">
            <a:off x="-2228466" y="2461181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3" name="Google Shape;703;p35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704" name="Google Shape;704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rgbClr val="191919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/>
          <p:nvPr/>
        </p:nvSpPr>
        <p:spPr>
          <a:xfrm>
            <a:off x="-301212" y="21717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6"/>
          <p:cNvSpPr/>
          <p:nvPr/>
        </p:nvSpPr>
        <p:spPr>
          <a:xfrm rot="9754832" flipH="1">
            <a:off x="-895216" y="-3376635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1" name="Google Shape;711;p36"/>
          <p:cNvGrpSpPr/>
          <p:nvPr/>
        </p:nvGrpSpPr>
        <p:grpSpPr>
          <a:xfrm rot="5400000">
            <a:off x="-734210" y="3491846"/>
            <a:ext cx="2148655" cy="84630"/>
            <a:chOff x="1593183" y="4904561"/>
            <a:chExt cx="3994524" cy="157335"/>
          </a:xfrm>
        </p:grpSpPr>
        <p:sp>
          <p:nvSpPr>
            <p:cNvPr id="712" name="Google Shape;712;p36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6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721" name="Google Shape;721;p3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BLANK_1_2_1_1">
    <p:bg>
      <p:bgPr>
        <a:solidFill>
          <a:srgbClr val="191919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9896308" flipH="1">
            <a:off x="-738006" y="-3076956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9896308" flipH="1">
            <a:off x="-1116708" y="-3469022"/>
            <a:ext cx="11932163" cy="6058885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2573094">
            <a:off x="-3304311" y="2346744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2" name="Google Shape;52;p3"/>
          <p:cNvSpPr/>
          <p:nvPr/>
        </p:nvSpPr>
        <p:spPr>
          <a:xfrm rot="2573094">
            <a:off x="-3339722" y="2658923"/>
            <a:ext cx="8358612" cy="5717632"/>
          </a:xfrm>
          <a:custGeom>
            <a:avLst/>
            <a:gdLst/>
            <a:ahLst/>
            <a:cxnLst/>
            <a:rect l="l" t="t" r="r" b="b"/>
            <a:pathLst>
              <a:path w="334309" h="228681" extrusionOk="0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 idx="2" hasCustomPrompt="1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grpSp>
        <p:nvGrpSpPr>
          <p:cNvPr id="56" name="Google Shape;56;p3"/>
          <p:cNvGrpSpPr/>
          <p:nvPr/>
        </p:nvGrpSpPr>
        <p:grpSpPr>
          <a:xfrm rot="-10390200">
            <a:off x="659748" y="1591113"/>
            <a:ext cx="382628" cy="285530"/>
            <a:chOff x="8730655" y="2307484"/>
            <a:chExt cx="275279" cy="205420"/>
          </a:xfrm>
        </p:grpSpPr>
        <p:sp>
          <p:nvSpPr>
            <p:cNvPr id="57" name="Google Shape;57;p3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60" name="Google Shape;60;p3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19191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/>
          <p:nvPr/>
        </p:nvSpPr>
        <p:spPr>
          <a:xfrm rot="1001129">
            <a:off x="-2581476" y="2249314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 rot="9798871" flipH="1">
            <a:off x="5929637" y="-5217361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6"/>
          <p:cNvGrpSpPr/>
          <p:nvPr/>
        </p:nvGrpSpPr>
        <p:grpSpPr>
          <a:xfrm rot="10390200" flipH="1">
            <a:off x="8350198" y="661563"/>
            <a:ext cx="382628" cy="285530"/>
            <a:chOff x="8730655" y="2307484"/>
            <a:chExt cx="275279" cy="205420"/>
          </a:xfrm>
        </p:grpSpPr>
        <p:sp>
          <p:nvSpPr>
            <p:cNvPr id="113" name="Google Shape;113;p6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6"/>
          <p:cNvGrpSpPr/>
          <p:nvPr/>
        </p:nvGrpSpPr>
        <p:grpSpPr>
          <a:xfrm rot="5400000">
            <a:off x="424807" y="3871359"/>
            <a:ext cx="442959" cy="147424"/>
            <a:chOff x="7749438" y="2914107"/>
            <a:chExt cx="268818" cy="89462"/>
          </a:xfrm>
        </p:grpSpPr>
        <p:sp>
          <p:nvSpPr>
            <p:cNvPr id="116" name="Google Shape;116;p6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1">
    <p:bg>
      <p:bgPr>
        <a:solidFill>
          <a:srgbClr val="191919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 rot="-3327390" flipH="1">
            <a:off x="1735445" y="2035593"/>
            <a:ext cx="11729568" cy="8539300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-3327401" flipH="1">
            <a:off x="2308964" y="-1452835"/>
            <a:ext cx="14243270" cy="9420029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-4407602" flipH="1">
            <a:off x="4364186" y="958635"/>
            <a:ext cx="13573461" cy="928684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27" name="Google Shape;127;p7"/>
            <p:cNvSpPr/>
            <p:nvPr/>
          </p:nvSpPr>
          <p:spPr>
            <a:xfrm>
              <a:off x="769655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7811023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7925280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3975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154227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268484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382741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497215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611472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25729" y="850149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840418" y="850149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954459" y="850149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049924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164181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278655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92912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507169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621642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736116" y="979338"/>
              <a:ext cx="60374" cy="51936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850373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964846" y="979338"/>
              <a:ext cx="60590" cy="51936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079103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9193360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9307617" y="979338"/>
              <a:ext cx="60806" cy="51936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152" name="Google Shape;152;p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191919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ubTitle" idx="1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9"/>
          <p:cNvSpPr/>
          <p:nvPr/>
        </p:nvSpPr>
        <p:spPr>
          <a:xfrm rot="1001129">
            <a:off x="-1343651" y="1715239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9798836" flipH="1">
            <a:off x="-1456282" y="-4057182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9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174" name="Google Shape;174;p9"/>
            <p:cNvSpPr/>
            <p:nvPr/>
          </p:nvSpPr>
          <p:spPr>
            <a:xfrm>
              <a:off x="7749438" y="2958673"/>
              <a:ext cx="89569" cy="110"/>
            </a:xfrm>
            <a:custGeom>
              <a:avLst/>
              <a:gdLst/>
              <a:ahLst/>
              <a:cxnLst/>
              <a:rect l="l" t="t" r="r" b="b"/>
              <a:pathLst>
                <a:path w="818" h="1" fill="none" extrusionOk="0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794223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28797" y="2958673"/>
              <a:ext cx="89459" cy="110"/>
            </a:xfrm>
            <a:custGeom>
              <a:avLst/>
              <a:gdLst/>
              <a:ahLst/>
              <a:cxnLst/>
              <a:rect l="l" t="t" r="r" b="b"/>
              <a:pathLst>
                <a:path w="817" h="1" fill="none" extrusionOk="0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7973472" y="2914107"/>
              <a:ext cx="109" cy="89462"/>
            </a:xfrm>
            <a:custGeom>
              <a:avLst/>
              <a:gdLst/>
              <a:ahLst/>
              <a:cxnLst/>
              <a:rect l="l" t="t" r="r" b="b"/>
              <a:pathLst>
                <a:path w="1" h="817" fill="none" extrusionOk="0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lt1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179" name="Google Shape;179;p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2">
    <p:bg>
      <p:bgPr>
        <a:solidFill>
          <a:srgbClr val="191919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/>
          <p:nvPr/>
        </p:nvSpPr>
        <p:spPr>
          <a:xfrm rot="1001129">
            <a:off x="-1120601" y="1396587"/>
            <a:ext cx="14095371" cy="7623179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7"/>
          <p:cNvSpPr/>
          <p:nvPr/>
        </p:nvSpPr>
        <p:spPr>
          <a:xfrm rot="1001164">
            <a:off x="-1323132" y="1930671"/>
            <a:ext cx="13846306" cy="792706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title" idx="2" hasCustomPrompt="1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3" hasCustomPrompt="1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 idx="4" hasCustomPrompt="1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5" hasCustomPrompt="1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9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3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7"/>
          <p:cNvSpPr txBox="1">
            <a:spLocks noGrp="1"/>
          </p:cNvSpPr>
          <p:nvPr>
            <p:ph type="subTitle" idx="14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subTitle" idx="15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1" name="Google Shape;321;p17"/>
          <p:cNvGrpSpPr/>
          <p:nvPr/>
        </p:nvGrpSpPr>
        <p:grpSpPr>
          <a:xfrm rot="5400000">
            <a:off x="7691340" y="1363421"/>
            <a:ext cx="2148655" cy="84630"/>
            <a:chOff x="1593183" y="4904561"/>
            <a:chExt cx="3994524" cy="157335"/>
          </a:xfrm>
        </p:grpSpPr>
        <p:sp>
          <p:nvSpPr>
            <p:cNvPr id="322" name="Google Shape;322;p17"/>
            <p:cNvSpPr/>
            <p:nvPr/>
          </p:nvSpPr>
          <p:spPr>
            <a:xfrm>
              <a:off x="1593183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137981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82123" y="4904561"/>
              <a:ext cx="182908" cy="157335"/>
            </a:xfrm>
            <a:custGeom>
              <a:avLst/>
              <a:gdLst/>
              <a:ahLst/>
              <a:cxnLst/>
              <a:rect l="l" t="t" r="r" b="b"/>
              <a:pathLst>
                <a:path w="279" h="240" extrusionOk="0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3225610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769752" y="4904561"/>
              <a:ext cx="183563" cy="157335"/>
            </a:xfrm>
            <a:custGeom>
              <a:avLst/>
              <a:gdLst/>
              <a:ahLst/>
              <a:cxnLst/>
              <a:rect l="l" t="t" r="r" b="b"/>
              <a:pathLst>
                <a:path w="280" h="240" extrusionOk="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4313894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4858691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403489" y="4904561"/>
              <a:ext cx="184219" cy="157335"/>
            </a:xfrm>
            <a:custGeom>
              <a:avLst/>
              <a:gdLst/>
              <a:ahLst/>
              <a:cxnLst/>
              <a:rect l="l" t="t" r="r" b="b"/>
              <a:pathLst>
                <a:path w="281" h="240" extrusionOk="0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331" name="Google Shape;331;p1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" name="Google Shape;332;p1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" name="Google Shape;333;p1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1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APTION_ONLY_2">
    <p:bg>
      <p:bgPr>
        <a:solidFill>
          <a:srgbClr val="191919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2"/>
          <p:cNvSpPr/>
          <p:nvPr/>
        </p:nvSpPr>
        <p:spPr>
          <a:xfrm rot="-180173">
            <a:off x="1147796" y="2108809"/>
            <a:ext cx="11932030" cy="6058917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-9754832">
            <a:off x="-1634353" y="-3097560"/>
            <a:ext cx="11932281" cy="6058961"/>
          </a:xfrm>
          <a:custGeom>
            <a:avLst/>
            <a:gdLst/>
            <a:ahLst/>
            <a:cxnLst/>
            <a:rect l="l" t="t" r="r" b="b"/>
            <a:pathLst>
              <a:path w="92398" h="75137" extrusionOk="0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 txBox="1">
            <a:spLocks noGrp="1"/>
          </p:cNvSpPr>
          <p:nvPr>
            <p:ph type="subTitle" idx="1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0" name="Google Shape;410;p22"/>
          <p:cNvGrpSpPr/>
          <p:nvPr/>
        </p:nvGrpSpPr>
        <p:grpSpPr>
          <a:xfrm rot="10390200" flipH="1">
            <a:off x="2975698" y="1053563"/>
            <a:ext cx="382628" cy="285530"/>
            <a:chOff x="8730655" y="2307484"/>
            <a:chExt cx="275279" cy="205420"/>
          </a:xfrm>
        </p:grpSpPr>
        <p:sp>
          <p:nvSpPr>
            <p:cNvPr id="411" name="Google Shape;411;p22"/>
            <p:cNvSpPr/>
            <p:nvPr/>
          </p:nvSpPr>
          <p:spPr>
            <a:xfrm>
              <a:off x="8730655" y="2307484"/>
              <a:ext cx="137419" cy="135561"/>
            </a:xfrm>
            <a:custGeom>
              <a:avLst/>
              <a:gdLst/>
              <a:ahLst/>
              <a:cxnLst/>
              <a:rect l="l" t="t" r="r" b="b"/>
              <a:pathLst>
                <a:path w="1255" h="1238" extrusionOk="0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936950" y="2442934"/>
              <a:ext cx="68983" cy="69971"/>
            </a:xfrm>
            <a:custGeom>
              <a:avLst/>
              <a:gdLst/>
              <a:ahLst/>
              <a:cxnLst/>
              <a:rect l="l" t="t" r="r" b="b"/>
              <a:pathLst>
                <a:path w="630" h="639" extrusionOk="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w="750" cap="flat" cmpd="sng">
              <a:solidFill>
                <a:srgbClr val="FFFFFF"/>
              </a:solidFill>
              <a:prstDash val="solid"/>
              <a:miter lim="11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14" name="Google Shape;414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_1">
    <p:bg>
      <p:bgPr>
        <a:solidFill>
          <a:srgbClr val="191919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subTitle" idx="1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2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8" name="Google Shape;488;p28"/>
          <p:cNvSpPr txBox="1">
            <a:spLocks noGrp="1"/>
          </p:cNvSpPr>
          <p:nvPr>
            <p:ph type="subTitle" idx="3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subTitle" idx="4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8"/>
          <p:cNvSpPr txBox="1">
            <a:spLocks noGrp="1"/>
          </p:cNvSpPr>
          <p:nvPr>
            <p:ph type="subTitle" idx="5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8"/>
          <p:cNvSpPr txBox="1">
            <a:spLocks noGrp="1"/>
          </p:cNvSpPr>
          <p:nvPr>
            <p:ph type="subTitle" idx="6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/>
          <p:nvPr/>
        </p:nvSpPr>
        <p:spPr>
          <a:xfrm>
            <a:off x="154176" y="2007275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-35349" y="2365300"/>
            <a:ext cx="10744262" cy="7995536"/>
          </a:xfrm>
          <a:custGeom>
            <a:avLst/>
            <a:gdLst/>
            <a:ahLst/>
            <a:cxnLst/>
            <a:rect l="l" t="t" r="r" b="b"/>
            <a:pathLst>
              <a:path w="88283" h="71419" extrusionOk="0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28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495" name="Google Shape;495;p28"/>
            <p:cNvSpPr/>
            <p:nvPr/>
          </p:nvSpPr>
          <p:spPr>
            <a:xfrm>
              <a:off x="639236" y="1296850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704453" y="1362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769671" y="142728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34888" y="1492502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900105" y="1557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965323" y="1622937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580237" y="1355850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45454" y="1421067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10533" y="1486284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775750" y="1551502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840968" y="1616857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906185" y="168207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521099" y="141484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586316" y="148006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651533" y="1545284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16751" y="1610501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782106" y="1675719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847324" y="174093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462099" y="1473987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527455" y="1539204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592672" y="1604422"/>
              <a:ext cx="21002" cy="20035"/>
            </a:xfrm>
            <a:custGeom>
              <a:avLst/>
              <a:gdLst/>
              <a:ahLst/>
              <a:cxnLst/>
              <a:rect l="l" t="t" r="r" b="b"/>
              <a:pathLst>
                <a:path w="152" h="145" extrusionOk="0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657889" y="1669501"/>
              <a:ext cx="20864" cy="20173"/>
            </a:xfrm>
            <a:custGeom>
              <a:avLst/>
              <a:gdLst/>
              <a:ahLst/>
              <a:cxnLst/>
              <a:rect l="l" t="t" r="r" b="b"/>
              <a:pathLst>
                <a:path w="151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722969" y="1734718"/>
              <a:ext cx="21002" cy="20173"/>
            </a:xfrm>
            <a:custGeom>
              <a:avLst/>
              <a:gdLst/>
              <a:ahLst/>
              <a:cxnLst/>
              <a:rect l="l" t="t" r="r" b="b"/>
              <a:pathLst>
                <a:path w="152" h="146" extrusionOk="0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788186" y="1799935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403238" y="1532848"/>
              <a:ext cx="20864" cy="20311"/>
            </a:xfrm>
            <a:custGeom>
              <a:avLst/>
              <a:gdLst/>
              <a:ahLst/>
              <a:cxnLst/>
              <a:rect l="l" t="t" r="r" b="b"/>
              <a:pathLst>
                <a:path w="151" h="147" extrusionOk="0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468317" y="1598066"/>
              <a:ext cx="21002" cy="20311"/>
            </a:xfrm>
            <a:custGeom>
              <a:avLst/>
              <a:gdLst/>
              <a:ahLst/>
              <a:cxnLst/>
              <a:rect l="l" t="t" r="r" b="b"/>
              <a:pathLst>
                <a:path w="152" h="147" extrusionOk="0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533534" y="1663283"/>
              <a:ext cx="20035" cy="20173"/>
            </a:xfrm>
            <a:custGeom>
              <a:avLst/>
              <a:gdLst/>
              <a:ahLst/>
              <a:cxnLst/>
              <a:rect l="l" t="t" r="r" b="b"/>
              <a:pathLst>
                <a:path w="145" h="146" extrusionOk="0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598752" y="1728639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663969" y="1793856"/>
              <a:ext cx="21140" cy="20173"/>
            </a:xfrm>
            <a:custGeom>
              <a:avLst/>
              <a:gdLst/>
              <a:ahLst/>
              <a:cxnLst/>
              <a:rect l="l" t="t" r="r" b="b"/>
              <a:pathLst>
                <a:path w="153" h="146" extrusionOk="0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729186" y="1859073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344100" y="1591986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409317" y="1657203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474535" y="1722421"/>
              <a:ext cx="20173" cy="20173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539752" y="1787500"/>
              <a:ext cx="21140" cy="20311"/>
            </a:xfrm>
            <a:custGeom>
              <a:avLst/>
              <a:gdLst/>
              <a:ahLst/>
              <a:cxnLst/>
              <a:rect l="l" t="t" r="r" b="b"/>
              <a:pathLst>
                <a:path w="153" h="147" extrusionOk="0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>
              <a:off x="604969" y="1852994"/>
              <a:ext cx="21140" cy="20035"/>
            </a:xfrm>
            <a:custGeom>
              <a:avLst/>
              <a:gdLst/>
              <a:ahLst/>
              <a:cxnLst/>
              <a:rect l="l" t="t" r="r" b="b"/>
              <a:pathLst>
                <a:path w="153" h="145" extrusionOk="0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670187" y="1918211"/>
              <a:ext cx="20173" cy="20035"/>
            </a:xfrm>
            <a:custGeom>
              <a:avLst/>
              <a:gdLst/>
              <a:ahLst/>
              <a:cxnLst/>
              <a:rect l="l" t="t" r="r" b="b"/>
              <a:pathLst>
                <a:path w="146" h="145" extrusionOk="0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532" name="Google Shape;532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9" r:id="rId6"/>
    <p:sldLayoutId id="2147483663" r:id="rId7"/>
    <p:sldLayoutId id="2147483668" r:id="rId8"/>
    <p:sldLayoutId id="2147483674" r:id="rId9"/>
    <p:sldLayoutId id="2147483681" r:id="rId10"/>
    <p:sldLayoutId id="214748368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7" name="Google Shape;727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2"/>
          <p:cNvSpPr/>
          <p:nvPr/>
        </p:nvSpPr>
        <p:spPr>
          <a:xfrm>
            <a:off x="3882156" y="3270700"/>
            <a:ext cx="4078800" cy="7073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42"/>
          <p:cNvSpPr txBox="1">
            <a:spLocks noGrp="1"/>
          </p:cNvSpPr>
          <p:nvPr>
            <p:ph type="ctrTitle"/>
          </p:nvPr>
        </p:nvSpPr>
        <p:spPr>
          <a:xfrm>
            <a:off x="3351900" y="1745365"/>
            <a:ext cx="6026566" cy="1292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WEBSITE TOKO KITAB AL-ILMIYYAH</a:t>
            </a:r>
            <a:endParaRPr sz="3600" dirty="0">
              <a:solidFill>
                <a:schemeClr val="dk2"/>
              </a:solidFill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3909221" y="3469737"/>
            <a:ext cx="39396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BY : GROUP 2</a:t>
            </a:r>
            <a:endParaRPr sz="2000" b="1" dirty="0"/>
          </a:p>
        </p:txBody>
      </p:sp>
      <p:sp>
        <p:nvSpPr>
          <p:cNvPr id="742" name="Google Shape;742;p42"/>
          <p:cNvSpPr/>
          <p:nvPr/>
        </p:nvSpPr>
        <p:spPr>
          <a:xfrm>
            <a:off x="7749438" y="2958673"/>
            <a:ext cx="89569" cy="110"/>
          </a:xfrm>
          <a:custGeom>
            <a:avLst/>
            <a:gdLst/>
            <a:ahLst/>
            <a:cxnLst/>
            <a:rect l="l" t="t" r="r" b="b"/>
            <a:pathLst>
              <a:path w="818" h="1" extrusionOk="0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42"/>
          <p:cNvSpPr/>
          <p:nvPr/>
        </p:nvSpPr>
        <p:spPr>
          <a:xfrm>
            <a:off x="7794223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2"/>
          <p:cNvSpPr/>
          <p:nvPr/>
        </p:nvSpPr>
        <p:spPr>
          <a:xfrm>
            <a:off x="7928797" y="2958673"/>
            <a:ext cx="89459" cy="110"/>
          </a:xfrm>
          <a:custGeom>
            <a:avLst/>
            <a:gdLst/>
            <a:ahLst/>
            <a:cxnLst/>
            <a:rect l="l" t="t" r="r" b="b"/>
            <a:pathLst>
              <a:path w="817" h="1" extrusionOk="0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7973472" y="2914107"/>
            <a:ext cx="109" cy="89462"/>
          </a:xfrm>
          <a:custGeom>
            <a:avLst/>
            <a:gdLst/>
            <a:ahLst/>
            <a:cxnLst/>
            <a:rect l="l" t="t" r="r" b="b"/>
            <a:pathLst>
              <a:path w="1" h="817" extrusionOk="0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/>
          <p:nvPr/>
        </p:nvSpPr>
        <p:spPr>
          <a:xfrm flipH="1">
            <a:off x="1611150" y="1142205"/>
            <a:ext cx="230888" cy="213549"/>
          </a:xfrm>
          <a:custGeom>
            <a:avLst/>
            <a:gdLst/>
            <a:ahLst/>
            <a:cxnLst/>
            <a:rect l="l" t="t" r="r" b="b"/>
            <a:pathLst>
              <a:path w="11042" h="10214" extrusionOk="0">
                <a:moveTo>
                  <a:pt x="8207" y="0"/>
                </a:moveTo>
                <a:cubicBezTo>
                  <a:pt x="7954" y="0"/>
                  <a:pt x="7887" y="370"/>
                  <a:pt x="8006" y="773"/>
                </a:cubicBezTo>
                <a:cubicBezTo>
                  <a:pt x="7372" y="573"/>
                  <a:pt x="6738" y="439"/>
                  <a:pt x="6071" y="373"/>
                </a:cubicBezTo>
                <a:cubicBezTo>
                  <a:pt x="5704" y="473"/>
                  <a:pt x="5371" y="606"/>
                  <a:pt x="5037" y="773"/>
                </a:cubicBezTo>
                <a:cubicBezTo>
                  <a:pt x="4804" y="740"/>
                  <a:pt x="4603" y="706"/>
                  <a:pt x="4370" y="706"/>
                </a:cubicBezTo>
                <a:cubicBezTo>
                  <a:pt x="4036" y="840"/>
                  <a:pt x="3703" y="1006"/>
                  <a:pt x="3403" y="1207"/>
                </a:cubicBezTo>
                <a:cubicBezTo>
                  <a:pt x="3169" y="1273"/>
                  <a:pt x="2936" y="1340"/>
                  <a:pt x="2702" y="1440"/>
                </a:cubicBezTo>
                <a:cubicBezTo>
                  <a:pt x="2335" y="1640"/>
                  <a:pt x="1868" y="2641"/>
                  <a:pt x="1868" y="2641"/>
                </a:cubicBezTo>
                <a:cubicBezTo>
                  <a:pt x="1868" y="2641"/>
                  <a:pt x="1201" y="2908"/>
                  <a:pt x="1101" y="3141"/>
                </a:cubicBezTo>
                <a:cubicBezTo>
                  <a:pt x="967" y="3341"/>
                  <a:pt x="0" y="4742"/>
                  <a:pt x="267" y="4843"/>
                </a:cubicBezTo>
                <a:cubicBezTo>
                  <a:pt x="356" y="4882"/>
                  <a:pt x="455" y="4899"/>
                  <a:pt x="560" y="4899"/>
                </a:cubicBezTo>
                <a:cubicBezTo>
                  <a:pt x="1160" y="4899"/>
                  <a:pt x="1935" y="4342"/>
                  <a:pt x="1935" y="4342"/>
                </a:cubicBezTo>
                <a:cubicBezTo>
                  <a:pt x="1935" y="4342"/>
                  <a:pt x="3503" y="4476"/>
                  <a:pt x="3603" y="4909"/>
                </a:cubicBezTo>
                <a:cubicBezTo>
                  <a:pt x="3669" y="5310"/>
                  <a:pt x="4870" y="7411"/>
                  <a:pt x="5637" y="7745"/>
                </a:cubicBezTo>
                <a:lnTo>
                  <a:pt x="5637" y="10213"/>
                </a:lnTo>
                <a:lnTo>
                  <a:pt x="10074" y="9913"/>
                </a:lnTo>
                <a:lnTo>
                  <a:pt x="9774" y="7278"/>
                </a:lnTo>
                <a:cubicBezTo>
                  <a:pt x="9774" y="7278"/>
                  <a:pt x="11041" y="4976"/>
                  <a:pt x="11041" y="4776"/>
                </a:cubicBezTo>
                <a:cubicBezTo>
                  <a:pt x="11041" y="4576"/>
                  <a:pt x="10574" y="2274"/>
                  <a:pt x="10107" y="1640"/>
                </a:cubicBezTo>
                <a:cubicBezTo>
                  <a:pt x="9640" y="1107"/>
                  <a:pt x="9140" y="640"/>
                  <a:pt x="8606" y="206"/>
                </a:cubicBezTo>
                <a:cubicBezTo>
                  <a:pt x="8442" y="61"/>
                  <a:pt x="8309" y="0"/>
                  <a:pt x="8207" y="0"/>
                </a:cubicBezTo>
                <a:close/>
              </a:path>
            </a:pathLst>
          </a:custGeom>
          <a:solidFill>
            <a:schemeClr val="lt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2"/>
          <p:cNvSpPr/>
          <p:nvPr/>
        </p:nvSpPr>
        <p:spPr>
          <a:xfrm flipH="1">
            <a:off x="816696" y="1241662"/>
            <a:ext cx="479508" cy="448842"/>
          </a:xfrm>
          <a:custGeom>
            <a:avLst/>
            <a:gdLst/>
            <a:ahLst/>
            <a:cxnLst/>
            <a:rect l="l" t="t" r="r" b="b"/>
            <a:pathLst>
              <a:path w="22932" h="21468" extrusionOk="0">
                <a:moveTo>
                  <a:pt x="12977" y="0"/>
                </a:moveTo>
                <a:cubicBezTo>
                  <a:pt x="11732" y="0"/>
                  <a:pt x="10789" y="352"/>
                  <a:pt x="10789" y="352"/>
                </a:cubicBezTo>
                <a:cubicBezTo>
                  <a:pt x="9740" y="173"/>
                  <a:pt x="8798" y="89"/>
                  <a:pt x="7952" y="89"/>
                </a:cubicBezTo>
                <a:cubicBezTo>
                  <a:pt x="0" y="89"/>
                  <a:pt x="544" y="7454"/>
                  <a:pt x="815" y="11494"/>
                </a:cubicBezTo>
                <a:cubicBezTo>
                  <a:pt x="1416" y="20000"/>
                  <a:pt x="4351" y="21467"/>
                  <a:pt x="4351" y="21467"/>
                </a:cubicBezTo>
                <a:cubicBezTo>
                  <a:pt x="8054" y="20178"/>
                  <a:pt x="10956" y="19748"/>
                  <a:pt x="13180" y="19748"/>
                </a:cubicBezTo>
                <a:cubicBezTo>
                  <a:pt x="17627" y="19748"/>
                  <a:pt x="19362" y="21467"/>
                  <a:pt x="19362" y="21467"/>
                </a:cubicBezTo>
                <a:cubicBezTo>
                  <a:pt x="22931" y="9859"/>
                  <a:pt x="19228" y="3321"/>
                  <a:pt x="16193" y="1020"/>
                </a:cubicBezTo>
                <a:cubicBezTo>
                  <a:pt x="15145" y="222"/>
                  <a:pt x="13966" y="0"/>
                  <a:pt x="12977" y="0"/>
                </a:cubicBez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2"/>
          <p:cNvSpPr/>
          <p:nvPr/>
        </p:nvSpPr>
        <p:spPr>
          <a:xfrm flipH="1">
            <a:off x="1163509" y="1447308"/>
            <a:ext cx="113897" cy="119905"/>
          </a:xfrm>
          <a:custGeom>
            <a:avLst/>
            <a:gdLst/>
            <a:ahLst/>
            <a:cxnLst/>
            <a:rect l="l" t="t" r="r" b="b"/>
            <a:pathLst>
              <a:path w="5447" h="5735" extrusionOk="0">
                <a:moveTo>
                  <a:pt x="3082" y="0"/>
                </a:moveTo>
                <a:cubicBezTo>
                  <a:pt x="1003" y="0"/>
                  <a:pt x="1" y="5406"/>
                  <a:pt x="3152" y="5727"/>
                </a:cubicBezTo>
                <a:cubicBezTo>
                  <a:pt x="3199" y="5732"/>
                  <a:pt x="3245" y="5734"/>
                  <a:pt x="3291" y="5734"/>
                </a:cubicBezTo>
                <a:cubicBezTo>
                  <a:pt x="5446" y="5734"/>
                  <a:pt x="5246" y="383"/>
                  <a:pt x="3319" y="23"/>
                </a:cubicBezTo>
                <a:cubicBezTo>
                  <a:pt x="3238" y="8"/>
                  <a:pt x="3159" y="0"/>
                  <a:pt x="3082" y="0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2"/>
          <p:cNvSpPr/>
          <p:nvPr/>
        </p:nvSpPr>
        <p:spPr>
          <a:xfrm flipH="1">
            <a:off x="1103811" y="1416867"/>
            <a:ext cx="155612" cy="164061"/>
          </a:xfrm>
          <a:custGeom>
            <a:avLst/>
            <a:gdLst/>
            <a:ahLst/>
            <a:cxnLst/>
            <a:rect l="l" t="t" r="r" b="b"/>
            <a:pathLst>
              <a:path w="7442" h="7847" extrusionOk="0">
                <a:moveTo>
                  <a:pt x="2930" y="1"/>
                </a:moveTo>
                <a:cubicBezTo>
                  <a:pt x="0" y="1"/>
                  <a:pt x="248" y="7327"/>
                  <a:pt x="2892" y="7817"/>
                </a:cubicBezTo>
                <a:cubicBezTo>
                  <a:pt x="2997" y="7837"/>
                  <a:pt x="3100" y="7846"/>
                  <a:pt x="3201" y="7846"/>
                </a:cubicBezTo>
                <a:cubicBezTo>
                  <a:pt x="6036" y="7846"/>
                  <a:pt x="7442" y="430"/>
                  <a:pt x="3126" y="11"/>
                </a:cubicBezTo>
                <a:cubicBezTo>
                  <a:pt x="3059" y="4"/>
                  <a:pt x="2994" y="1"/>
                  <a:pt x="2930" y="1"/>
                </a:cubicBezTo>
                <a:close/>
              </a:path>
            </a:pathLst>
          </a:custGeom>
          <a:solidFill>
            <a:srgbClr val="757575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2"/>
          <p:cNvSpPr/>
          <p:nvPr/>
        </p:nvSpPr>
        <p:spPr>
          <a:xfrm flipH="1">
            <a:off x="1300072" y="3972433"/>
            <a:ext cx="317267" cy="211375"/>
          </a:xfrm>
          <a:custGeom>
            <a:avLst/>
            <a:gdLst/>
            <a:ahLst/>
            <a:cxnLst/>
            <a:rect l="l" t="t" r="r" b="b"/>
            <a:pathLst>
              <a:path w="15173" h="10110" extrusionOk="0">
                <a:moveTo>
                  <a:pt x="14772" y="0"/>
                </a:moveTo>
                <a:lnTo>
                  <a:pt x="1163" y="8139"/>
                </a:lnTo>
                <a:cubicBezTo>
                  <a:pt x="1163" y="8139"/>
                  <a:pt x="0" y="10109"/>
                  <a:pt x="3807" y="10109"/>
                </a:cubicBezTo>
                <a:cubicBezTo>
                  <a:pt x="3869" y="10109"/>
                  <a:pt x="3933" y="10109"/>
                  <a:pt x="3998" y="10108"/>
                </a:cubicBezTo>
                <a:cubicBezTo>
                  <a:pt x="8034" y="10041"/>
                  <a:pt x="11236" y="6238"/>
                  <a:pt x="11236" y="6238"/>
                </a:cubicBezTo>
                <a:cubicBezTo>
                  <a:pt x="11270" y="5638"/>
                  <a:pt x="11537" y="5104"/>
                  <a:pt x="11970" y="4670"/>
                </a:cubicBezTo>
                <a:cubicBezTo>
                  <a:pt x="12432" y="4255"/>
                  <a:pt x="12782" y="4191"/>
                  <a:pt x="12954" y="4191"/>
                </a:cubicBezTo>
                <a:cubicBezTo>
                  <a:pt x="13030" y="4191"/>
                  <a:pt x="13071" y="4203"/>
                  <a:pt x="13071" y="4203"/>
                </a:cubicBezTo>
                <a:cubicBezTo>
                  <a:pt x="13838" y="3269"/>
                  <a:pt x="14539" y="2269"/>
                  <a:pt x="15173" y="1235"/>
                </a:cubicBezTo>
                <a:lnTo>
                  <a:pt x="14772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2"/>
          <p:cNvSpPr/>
          <p:nvPr/>
        </p:nvSpPr>
        <p:spPr>
          <a:xfrm flipH="1">
            <a:off x="1295179" y="3758591"/>
            <a:ext cx="304826" cy="408156"/>
          </a:xfrm>
          <a:custGeom>
            <a:avLst/>
            <a:gdLst/>
            <a:ahLst/>
            <a:cxnLst/>
            <a:rect l="l" t="t" r="r" b="b"/>
            <a:pathLst>
              <a:path w="14578" h="19522" extrusionOk="0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2"/>
          <p:cNvSpPr/>
          <p:nvPr/>
        </p:nvSpPr>
        <p:spPr>
          <a:xfrm flipH="1">
            <a:off x="1295179" y="3727627"/>
            <a:ext cx="304826" cy="454048"/>
          </a:xfrm>
          <a:custGeom>
            <a:avLst/>
            <a:gdLst/>
            <a:ahLst/>
            <a:cxnLst/>
            <a:rect l="l" t="t" r="r" b="b"/>
            <a:pathLst>
              <a:path w="14578" h="21717" fill="none" extrusionOk="0">
                <a:moveTo>
                  <a:pt x="10141" y="1969"/>
                </a:moveTo>
                <a:cubicBezTo>
                  <a:pt x="10141" y="1969"/>
                  <a:pt x="4703" y="1"/>
                  <a:pt x="3636" y="3970"/>
                </a:cubicBezTo>
                <a:cubicBezTo>
                  <a:pt x="3636" y="3970"/>
                  <a:pt x="4603" y="8374"/>
                  <a:pt x="4036" y="10775"/>
                </a:cubicBezTo>
                <a:cubicBezTo>
                  <a:pt x="3469" y="13177"/>
                  <a:pt x="534" y="17780"/>
                  <a:pt x="367" y="18648"/>
                </a:cubicBezTo>
                <a:cubicBezTo>
                  <a:pt x="0" y="20349"/>
                  <a:pt x="267" y="20482"/>
                  <a:pt x="267" y="20482"/>
                </a:cubicBezTo>
                <a:cubicBezTo>
                  <a:pt x="267" y="20482"/>
                  <a:pt x="2402" y="21716"/>
                  <a:pt x="5237" y="20382"/>
                </a:cubicBezTo>
                <a:cubicBezTo>
                  <a:pt x="8106" y="19081"/>
                  <a:pt x="13043" y="13444"/>
                  <a:pt x="13810" y="12276"/>
                </a:cubicBezTo>
                <a:cubicBezTo>
                  <a:pt x="14577" y="11109"/>
                  <a:pt x="11375" y="6506"/>
                  <a:pt x="11375" y="6506"/>
                </a:cubicBezTo>
                <a:close/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42"/>
          <p:cNvSpPr/>
          <p:nvPr/>
        </p:nvSpPr>
        <p:spPr>
          <a:xfrm flipH="1">
            <a:off x="1458403" y="4031015"/>
            <a:ext cx="90687" cy="12565"/>
          </a:xfrm>
          <a:custGeom>
            <a:avLst/>
            <a:gdLst/>
            <a:ahLst/>
            <a:cxnLst/>
            <a:rect l="l" t="t" r="r" b="b"/>
            <a:pathLst>
              <a:path w="4337" h="601" fill="none" extrusionOk="0">
                <a:moveTo>
                  <a:pt x="4337" y="434"/>
                </a:moveTo>
                <a:cubicBezTo>
                  <a:pt x="4337" y="434"/>
                  <a:pt x="1501" y="601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42"/>
          <p:cNvSpPr/>
          <p:nvPr/>
        </p:nvSpPr>
        <p:spPr>
          <a:xfrm flipH="1">
            <a:off x="1447237" y="3998233"/>
            <a:ext cx="86526" cy="17458"/>
          </a:xfrm>
          <a:custGeom>
            <a:avLst/>
            <a:gdLst/>
            <a:ahLst/>
            <a:cxnLst/>
            <a:rect l="l" t="t" r="r" b="b"/>
            <a:pathLst>
              <a:path w="4138" h="835" fill="none" extrusionOk="0">
                <a:moveTo>
                  <a:pt x="4137" y="434"/>
                </a:moveTo>
                <a:cubicBezTo>
                  <a:pt x="4137" y="434"/>
                  <a:pt x="1469" y="834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42"/>
          <p:cNvSpPr/>
          <p:nvPr/>
        </p:nvSpPr>
        <p:spPr>
          <a:xfrm flipH="1">
            <a:off x="1438183" y="3963359"/>
            <a:ext cx="80232" cy="14677"/>
          </a:xfrm>
          <a:custGeom>
            <a:avLst/>
            <a:gdLst/>
            <a:ahLst/>
            <a:cxnLst/>
            <a:rect l="l" t="t" r="r" b="b"/>
            <a:pathLst>
              <a:path w="3837" h="702" fill="none" extrusionOk="0">
                <a:moveTo>
                  <a:pt x="3837" y="368"/>
                </a:moveTo>
                <a:cubicBezTo>
                  <a:pt x="3837" y="368"/>
                  <a:pt x="1535" y="701"/>
                  <a:pt x="1" y="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2"/>
          <p:cNvSpPr/>
          <p:nvPr/>
        </p:nvSpPr>
        <p:spPr>
          <a:xfrm flipH="1">
            <a:off x="1432600" y="3929196"/>
            <a:ext cx="79521" cy="17458"/>
          </a:xfrm>
          <a:custGeom>
            <a:avLst/>
            <a:gdLst/>
            <a:ahLst/>
            <a:cxnLst/>
            <a:rect l="l" t="t" r="r" b="b"/>
            <a:pathLst>
              <a:path w="3803" h="835" fill="none" extrusionOk="0">
                <a:moveTo>
                  <a:pt x="3803" y="0"/>
                </a:moveTo>
                <a:cubicBezTo>
                  <a:pt x="3803" y="0"/>
                  <a:pt x="1201" y="834"/>
                  <a:pt x="0" y="0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2"/>
          <p:cNvSpPr/>
          <p:nvPr/>
        </p:nvSpPr>
        <p:spPr>
          <a:xfrm flipH="1">
            <a:off x="857157" y="2294439"/>
            <a:ext cx="801438" cy="1599905"/>
          </a:xfrm>
          <a:custGeom>
            <a:avLst/>
            <a:gdLst/>
            <a:ahLst/>
            <a:cxnLst/>
            <a:rect l="l" t="t" r="r" b="b"/>
            <a:pathLst>
              <a:path w="38328" h="76523" extrusionOk="0">
                <a:moveTo>
                  <a:pt x="14844" y="1"/>
                </a:moveTo>
                <a:cubicBezTo>
                  <a:pt x="13877" y="3170"/>
                  <a:pt x="12409" y="8173"/>
                  <a:pt x="12409" y="8173"/>
                </a:cubicBezTo>
                <a:cubicBezTo>
                  <a:pt x="3970" y="19848"/>
                  <a:pt x="901" y="37461"/>
                  <a:pt x="467" y="39095"/>
                </a:cubicBezTo>
                <a:cubicBezTo>
                  <a:pt x="0" y="40730"/>
                  <a:pt x="7906" y="73287"/>
                  <a:pt x="7906" y="73287"/>
                </a:cubicBezTo>
                <a:cubicBezTo>
                  <a:pt x="8398" y="73416"/>
                  <a:pt x="8839" y="73471"/>
                  <a:pt x="9233" y="73471"/>
                </a:cubicBezTo>
                <a:cubicBezTo>
                  <a:pt x="11269" y="73471"/>
                  <a:pt x="12042" y="72019"/>
                  <a:pt x="12042" y="72019"/>
                </a:cubicBezTo>
                <a:cubicBezTo>
                  <a:pt x="12042" y="72019"/>
                  <a:pt x="11375" y="61045"/>
                  <a:pt x="11642" y="53706"/>
                </a:cubicBezTo>
                <a:cubicBezTo>
                  <a:pt x="11875" y="47468"/>
                  <a:pt x="9907" y="40130"/>
                  <a:pt x="9907" y="40130"/>
                </a:cubicBezTo>
                <a:cubicBezTo>
                  <a:pt x="11675" y="37728"/>
                  <a:pt x="21382" y="21016"/>
                  <a:pt x="21382" y="21016"/>
                </a:cubicBezTo>
                <a:cubicBezTo>
                  <a:pt x="23183" y="26953"/>
                  <a:pt x="22216" y="32457"/>
                  <a:pt x="23517" y="37928"/>
                </a:cubicBezTo>
                <a:cubicBezTo>
                  <a:pt x="24818" y="43399"/>
                  <a:pt x="23750" y="41864"/>
                  <a:pt x="23784" y="47535"/>
                </a:cubicBezTo>
                <a:cubicBezTo>
                  <a:pt x="23850" y="53172"/>
                  <a:pt x="23117" y="76522"/>
                  <a:pt x="23117" y="76522"/>
                </a:cubicBezTo>
                <a:lnTo>
                  <a:pt x="28053" y="76522"/>
                </a:lnTo>
                <a:cubicBezTo>
                  <a:pt x="28053" y="76522"/>
                  <a:pt x="33457" y="49570"/>
                  <a:pt x="33324" y="44366"/>
                </a:cubicBezTo>
                <a:cubicBezTo>
                  <a:pt x="33190" y="39196"/>
                  <a:pt x="33891" y="35259"/>
                  <a:pt x="36126" y="25719"/>
                </a:cubicBezTo>
                <a:cubicBezTo>
                  <a:pt x="38327" y="16179"/>
                  <a:pt x="33324" y="1635"/>
                  <a:pt x="33324" y="1635"/>
                </a:cubicBezTo>
                <a:lnTo>
                  <a:pt x="1484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2"/>
          <p:cNvSpPr/>
          <p:nvPr/>
        </p:nvSpPr>
        <p:spPr>
          <a:xfrm flipH="1">
            <a:off x="1023851" y="3853469"/>
            <a:ext cx="303446" cy="307988"/>
          </a:xfrm>
          <a:custGeom>
            <a:avLst/>
            <a:gdLst/>
            <a:ahLst/>
            <a:cxnLst/>
            <a:rect l="l" t="t" r="r" b="b"/>
            <a:pathLst>
              <a:path w="14512" h="14731" extrusionOk="0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2"/>
          <p:cNvSpPr/>
          <p:nvPr/>
        </p:nvSpPr>
        <p:spPr>
          <a:xfrm flipH="1">
            <a:off x="1023851" y="3846883"/>
            <a:ext cx="303446" cy="314574"/>
          </a:xfrm>
          <a:custGeom>
            <a:avLst/>
            <a:gdLst/>
            <a:ahLst/>
            <a:cxnLst/>
            <a:rect l="l" t="t" r="r" b="b"/>
            <a:pathLst>
              <a:path w="14512" h="15046" fill="none" extrusionOk="0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"/>
          <p:cNvSpPr/>
          <p:nvPr/>
        </p:nvSpPr>
        <p:spPr>
          <a:xfrm flipH="1">
            <a:off x="1143833" y="4033106"/>
            <a:ext cx="110928" cy="36985"/>
          </a:xfrm>
          <a:custGeom>
            <a:avLst/>
            <a:gdLst/>
            <a:ahLst/>
            <a:cxnLst/>
            <a:rect l="l" t="t" r="r" b="b"/>
            <a:pathLst>
              <a:path w="5305" h="1769" fill="none" extrusionOk="0">
                <a:moveTo>
                  <a:pt x="5305" y="1768"/>
                </a:moveTo>
                <a:cubicBezTo>
                  <a:pt x="5305" y="1768"/>
                  <a:pt x="2236" y="0"/>
                  <a:pt x="1" y="1335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2"/>
          <p:cNvSpPr/>
          <p:nvPr/>
        </p:nvSpPr>
        <p:spPr>
          <a:xfrm flipH="1">
            <a:off x="1127795" y="4010087"/>
            <a:ext cx="98361" cy="34895"/>
          </a:xfrm>
          <a:custGeom>
            <a:avLst/>
            <a:gdLst/>
            <a:ahLst/>
            <a:cxnLst/>
            <a:rect l="l" t="t" r="r" b="b"/>
            <a:pathLst>
              <a:path w="4704" h="1669" fill="none" extrusionOk="0">
                <a:moveTo>
                  <a:pt x="4704" y="1668"/>
                </a:moveTo>
                <a:cubicBezTo>
                  <a:pt x="4704" y="1668"/>
                  <a:pt x="2536" y="1"/>
                  <a:pt x="0" y="901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2"/>
          <p:cNvSpPr/>
          <p:nvPr/>
        </p:nvSpPr>
        <p:spPr>
          <a:xfrm flipH="1">
            <a:off x="1108955" y="3968251"/>
            <a:ext cx="99762" cy="37675"/>
          </a:xfrm>
          <a:custGeom>
            <a:avLst/>
            <a:gdLst/>
            <a:ahLst/>
            <a:cxnLst/>
            <a:rect l="l" t="t" r="r" b="b"/>
            <a:pathLst>
              <a:path w="4771" h="1802" fill="none" extrusionOk="0">
                <a:moveTo>
                  <a:pt x="4770" y="1801"/>
                </a:moveTo>
                <a:cubicBezTo>
                  <a:pt x="4770" y="1801"/>
                  <a:pt x="2469" y="0"/>
                  <a:pt x="0" y="1134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2"/>
          <p:cNvSpPr/>
          <p:nvPr/>
        </p:nvSpPr>
        <p:spPr>
          <a:xfrm flipH="1">
            <a:off x="1101971" y="3926394"/>
            <a:ext cx="101874" cy="32114"/>
          </a:xfrm>
          <a:custGeom>
            <a:avLst/>
            <a:gdLst/>
            <a:ahLst/>
            <a:cxnLst/>
            <a:rect l="l" t="t" r="r" b="b"/>
            <a:pathLst>
              <a:path w="4872" h="1536" fill="none" extrusionOk="0">
                <a:moveTo>
                  <a:pt x="4871" y="1535"/>
                </a:moveTo>
                <a:cubicBezTo>
                  <a:pt x="4871" y="1535"/>
                  <a:pt x="2036" y="1"/>
                  <a:pt x="1" y="1168"/>
                </a:cubicBezTo>
              </a:path>
            </a:pathLst>
          </a:custGeom>
          <a:noFill/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2"/>
          <p:cNvSpPr/>
          <p:nvPr/>
        </p:nvSpPr>
        <p:spPr>
          <a:xfrm flipH="1">
            <a:off x="1023851" y="4161436"/>
            <a:ext cx="306938" cy="22329"/>
          </a:xfrm>
          <a:custGeom>
            <a:avLst/>
            <a:gdLst/>
            <a:ahLst/>
            <a:cxnLst/>
            <a:rect l="l" t="t" r="r" b="b"/>
            <a:pathLst>
              <a:path w="14679" h="1068" extrusionOk="0">
                <a:moveTo>
                  <a:pt x="168" y="0"/>
                </a:moveTo>
                <a:lnTo>
                  <a:pt x="1" y="534"/>
                </a:lnTo>
                <a:cubicBezTo>
                  <a:pt x="735" y="901"/>
                  <a:pt x="1569" y="1068"/>
                  <a:pt x="2403" y="1068"/>
                </a:cubicBezTo>
                <a:lnTo>
                  <a:pt x="10208" y="1068"/>
                </a:lnTo>
                <a:cubicBezTo>
                  <a:pt x="10642" y="834"/>
                  <a:pt x="11126" y="717"/>
                  <a:pt x="11609" y="717"/>
                </a:cubicBezTo>
                <a:cubicBezTo>
                  <a:pt x="12093" y="717"/>
                  <a:pt x="12577" y="834"/>
                  <a:pt x="13010" y="1068"/>
                </a:cubicBezTo>
                <a:lnTo>
                  <a:pt x="14678" y="1068"/>
                </a:lnTo>
                <a:lnTo>
                  <a:pt x="14678" y="0"/>
                </a:ln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2"/>
          <p:cNvSpPr/>
          <p:nvPr/>
        </p:nvSpPr>
        <p:spPr>
          <a:xfrm flipH="1">
            <a:off x="621396" y="1327132"/>
            <a:ext cx="1283435" cy="1177970"/>
          </a:xfrm>
          <a:custGeom>
            <a:avLst/>
            <a:gdLst/>
            <a:ahLst/>
            <a:cxnLst/>
            <a:rect l="l" t="t" r="r" b="b"/>
            <a:pathLst>
              <a:path w="61379" h="56342" extrusionOk="0">
                <a:moveTo>
                  <a:pt x="8407" y="0"/>
                </a:move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7506" y="56342"/>
                  <a:pt x="47710" y="56342"/>
                </a:cubicBezTo>
                <a:cubicBezTo>
                  <a:pt x="48180" y="56342"/>
                  <a:pt x="48649" y="55627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3687" y="52673"/>
                  <a:pt x="56821" y="52673"/>
                </a:cubicBezTo>
                <a:cubicBezTo>
                  <a:pt x="57253" y="52673"/>
                  <a:pt x="57675" y="52550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606" y="18952"/>
                  <a:pt x="47128" y="18952"/>
                </a:cubicBezTo>
                <a:cubicBezTo>
                  <a:pt x="46939" y="18952"/>
                  <a:pt x="46752" y="19030"/>
                  <a:pt x="46601" y="19247"/>
                </a:cubicBezTo>
                <a:cubicBezTo>
                  <a:pt x="46066" y="20024"/>
                  <a:pt x="44929" y="20312"/>
                  <a:pt x="43537" y="20312"/>
                </a:cubicBezTo>
                <a:cubicBezTo>
                  <a:pt x="39545" y="20312"/>
                  <a:pt x="33458" y="17947"/>
                  <a:pt x="33458" y="17947"/>
                </a:cubicBezTo>
                <a:cubicBezTo>
                  <a:pt x="33458" y="17947"/>
                  <a:pt x="32854" y="17278"/>
                  <a:pt x="31364" y="17278"/>
                </a:cubicBezTo>
                <a:cubicBezTo>
                  <a:pt x="31329" y="17278"/>
                  <a:pt x="31293" y="17279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7363" y="15736"/>
                  <a:pt x="27223" y="15732"/>
                  <a:pt x="27068" y="15732"/>
                </a:cubicBezTo>
                <a:cubicBezTo>
                  <a:pt x="24831" y="15732"/>
                  <a:pt x="19626" y="16602"/>
                  <a:pt x="17256" y="16602"/>
                </a:cubicBezTo>
                <a:cubicBezTo>
                  <a:pt x="16715" y="16602"/>
                  <a:pt x="16322" y="16557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2"/>
          <p:cNvSpPr/>
          <p:nvPr/>
        </p:nvSpPr>
        <p:spPr>
          <a:xfrm flipH="1">
            <a:off x="621396" y="1327132"/>
            <a:ext cx="1283435" cy="1205840"/>
          </a:xfrm>
          <a:custGeom>
            <a:avLst/>
            <a:gdLst/>
            <a:ahLst/>
            <a:cxnLst/>
            <a:rect l="l" t="t" r="r" b="b"/>
            <a:pathLst>
              <a:path w="61379" h="57675" fill="none" extrusionOk="0">
                <a:moveTo>
                  <a:pt x="53239" y="21749"/>
                </a:move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135" y="18480"/>
                  <a:pt x="46601" y="19247"/>
                </a:cubicBezTo>
                <a:cubicBezTo>
                  <a:pt x="44533" y="22250"/>
                  <a:pt x="33458" y="17947"/>
                  <a:pt x="33458" y="17947"/>
                </a:cubicBezTo>
                <a:cubicBezTo>
                  <a:pt x="33458" y="17947"/>
                  <a:pt x="32824" y="17246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5152" y="15578"/>
                  <a:pt x="17147" y="17079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lnTo>
                  <a:pt x="8407" y="0"/>
                </a:ln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9536" y="57675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4773" y="54573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2"/>
          <p:cNvSpPr/>
          <p:nvPr/>
        </p:nvSpPr>
        <p:spPr>
          <a:xfrm flipH="1">
            <a:off x="930404" y="1519607"/>
            <a:ext cx="288767" cy="320575"/>
          </a:xfrm>
          <a:custGeom>
            <a:avLst/>
            <a:gdLst/>
            <a:ahLst/>
            <a:cxnLst/>
            <a:rect l="l" t="t" r="r" b="b"/>
            <a:pathLst>
              <a:path w="13810" h="15333" extrusionOk="0">
                <a:moveTo>
                  <a:pt x="12442" y="1"/>
                </a:moveTo>
                <a:cubicBezTo>
                  <a:pt x="12442" y="1"/>
                  <a:pt x="967" y="1269"/>
                  <a:pt x="3169" y="3704"/>
                </a:cubicBezTo>
                <a:cubicBezTo>
                  <a:pt x="3603" y="4171"/>
                  <a:pt x="3936" y="4671"/>
                  <a:pt x="4203" y="5205"/>
                </a:cubicBezTo>
                <a:cubicBezTo>
                  <a:pt x="5037" y="6873"/>
                  <a:pt x="4670" y="8207"/>
                  <a:pt x="4336" y="8540"/>
                </a:cubicBezTo>
                <a:cubicBezTo>
                  <a:pt x="4303" y="8574"/>
                  <a:pt x="4270" y="8574"/>
                  <a:pt x="4236" y="8607"/>
                </a:cubicBezTo>
                <a:cubicBezTo>
                  <a:pt x="3943" y="8769"/>
                  <a:pt x="3217" y="8814"/>
                  <a:pt x="2495" y="8814"/>
                </a:cubicBezTo>
                <a:cubicBezTo>
                  <a:pt x="1577" y="8814"/>
                  <a:pt x="667" y="8741"/>
                  <a:pt x="667" y="8741"/>
                </a:cubicBezTo>
                <a:lnTo>
                  <a:pt x="667" y="8741"/>
                </a:lnTo>
                <a:cubicBezTo>
                  <a:pt x="667" y="8741"/>
                  <a:pt x="0" y="14978"/>
                  <a:pt x="4403" y="15312"/>
                </a:cubicBezTo>
                <a:cubicBezTo>
                  <a:pt x="4567" y="15326"/>
                  <a:pt x="4730" y="15332"/>
                  <a:pt x="4894" y="15332"/>
                </a:cubicBezTo>
                <a:cubicBezTo>
                  <a:pt x="9515" y="15332"/>
                  <a:pt x="13810" y="10041"/>
                  <a:pt x="13810" y="10041"/>
                </a:cubicBezTo>
                <a:cubicBezTo>
                  <a:pt x="13810" y="10041"/>
                  <a:pt x="11208" y="9941"/>
                  <a:pt x="10908" y="8741"/>
                </a:cubicBezTo>
                <a:cubicBezTo>
                  <a:pt x="9840" y="4971"/>
                  <a:pt x="12442" y="1"/>
                  <a:pt x="12442" y="1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/>
          <p:nvPr/>
        </p:nvSpPr>
        <p:spPr>
          <a:xfrm flipH="1">
            <a:off x="1026653" y="1610868"/>
            <a:ext cx="104634" cy="88543"/>
          </a:xfrm>
          <a:custGeom>
            <a:avLst/>
            <a:gdLst/>
            <a:ahLst/>
            <a:cxnLst/>
            <a:rect l="l" t="t" r="r" b="b"/>
            <a:pathLst>
              <a:path w="5004" h="4235" extrusionOk="0">
                <a:moveTo>
                  <a:pt x="3407" y="1"/>
                </a:moveTo>
                <a:cubicBezTo>
                  <a:pt x="2402" y="1"/>
                  <a:pt x="1093" y="163"/>
                  <a:pt x="0" y="840"/>
                </a:cubicBezTo>
                <a:cubicBezTo>
                  <a:pt x="834" y="2508"/>
                  <a:pt x="467" y="3842"/>
                  <a:pt x="100" y="4175"/>
                </a:cubicBezTo>
                <a:cubicBezTo>
                  <a:pt x="329" y="4216"/>
                  <a:pt x="549" y="4235"/>
                  <a:pt x="759" y="4235"/>
                </a:cubicBezTo>
                <a:cubicBezTo>
                  <a:pt x="3863" y="4235"/>
                  <a:pt x="5004" y="139"/>
                  <a:pt x="5004" y="139"/>
                </a:cubicBezTo>
                <a:cubicBezTo>
                  <a:pt x="5004" y="139"/>
                  <a:pt x="4335" y="1"/>
                  <a:pt x="3407" y="1"/>
                </a:cubicBezTo>
                <a:close/>
              </a:path>
            </a:pathLst>
          </a:custGeom>
          <a:solidFill>
            <a:srgbClr val="26323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/>
          <p:cNvSpPr/>
          <p:nvPr/>
        </p:nvSpPr>
        <p:spPr>
          <a:xfrm flipH="1">
            <a:off x="948512" y="1268570"/>
            <a:ext cx="346688" cy="410414"/>
          </a:xfrm>
          <a:custGeom>
            <a:avLst/>
            <a:gdLst/>
            <a:ahLst/>
            <a:cxnLst/>
            <a:rect l="l" t="t" r="r" b="b"/>
            <a:pathLst>
              <a:path w="16580" h="19630" extrusionOk="0">
                <a:moveTo>
                  <a:pt x="9131" y="0"/>
                </a:moveTo>
                <a:cubicBezTo>
                  <a:pt x="8726" y="0"/>
                  <a:pt x="8296" y="32"/>
                  <a:pt x="7839" y="99"/>
                </a:cubicBezTo>
                <a:cubicBezTo>
                  <a:pt x="0" y="1267"/>
                  <a:pt x="3769" y="12842"/>
                  <a:pt x="4570" y="15711"/>
                </a:cubicBezTo>
                <a:cubicBezTo>
                  <a:pt x="4858" y="16734"/>
                  <a:pt x="7907" y="19630"/>
                  <a:pt x="9481" y="19630"/>
                </a:cubicBezTo>
                <a:cubicBezTo>
                  <a:pt x="9548" y="19630"/>
                  <a:pt x="9612" y="19624"/>
                  <a:pt x="9674" y="19613"/>
                </a:cubicBezTo>
                <a:cubicBezTo>
                  <a:pt x="10808" y="19380"/>
                  <a:pt x="14911" y="15911"/>
                  <a:pt x="15144" y="14476"/>
                </a:cubicBezTo>
                <a:cubicBezTo>
                  <a:pt x="15682" y="10838"/>
                  <a:pt x="16580" y="0"/>
                  <a:pt x="9131" y="0"/>
                </a:cubicBez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/>
          <p:nvPr/>
        </p:nvSpPr>
        <p:spPr>
          <a:xfrm flipH="1">
            <a:off x="922019" y="1240659"/>
            <a:ext cx="450610" cy="405208"/>
          </a:xfrm>
          <a:custGeom>
            <a:avLst/>
            <a:gdLst/>
            <a:ahLst/>
            <a:cxnLst/>
            <a:rect l="l" t="t" r="r" b="b"/>
            <a:pathLst>
              <a:path w="21550" h="19381" extrusionOk="0">
                <a:moveTo>
                  <a:pt x="12176" y="0"/>
                </a:moveTo>
                <a:cubicBezTo>
                  <a:pt x="2169" y="33"/>
                  <a:pt x="0" y="12342"/>
                  <a:pt x="5304" y="19381"/>
                </a:cubicBezTo>
                <a:cubicBezTo>
                  <a:pt x="5304" y="19381"/>
                  <a:pt x="4103" y="3636"/>
                  <a:pt x="14444" y="3036"/>
                </a:cubicBezTo>
                <a:cubicBezTo>
                  <a:pt x="14444" y="3036"/>
                  <a:pt x="14444" y="8806"/>
                  <a:pt x="19648" y="10474"/>
                </a:cubicBezTo>
                <a:lnTo>
                  <a:pt x="21549" y="4770"/>
                </a:lnTo>
                <a:lnTo>
                  <a:pt x="12176" y="0"/>
                </a:lnTo>
                <a:close/>
              </a:path>
            </a:pathLst>
          </a:custGeom>
          <a:solidFill>
            <a:srgbClr val="19191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2"/>
          <p:cNvSpPr/>
          <p:nvPr/>
        </p:nvSpPr>
        <p:spPr>
          <a:xfrm flipH="1">
            <a:off x="919928" y="1431042"/>
            <a:ext cx="66389" cy="102342"/>
          </a:xfrm>
          <a:custGeom>
            <a:avLst/>
            <a:gdLst/>
            <a:ahLst/>
            <a:cxnLst/>
            <a:rect l="l" t="t" r="r" b="b"/>
            <a:pathLst>
              <a:path w="3175" h="4895" extrusionOk="0">
                <a:moveTo>
                  <a:pt x="1609" y="0"/>
                </a:moveTo>
                <a:cubicBezTo>
                  <a:pt x="909" y="0"/>
                  <a:pt x="0" y="1203"/>
                  <a:pt x="105" y="1702"/>
                </a:cubicBezTo>
                <a:lnTo>
                  <a:pt x="372" y="4737"/>
                </a:lnTo>
                <a:cubicBezTo>
                  <a:pt x="476" y="4850"/>
                  <a:pt x="587" y="4895"/>
                  <a:pt x="701" y="4895"/>
                </a:cubicBezTo>
                <a:cubicBezTo>
                  <a:pt x="1027" y="4895"/>
                  <a:pt x="1385" y="4526"/>
                  <a:pt x="1707" y="4304"/>
                </a:cubicBezTo>
                <a:cubicBezTo>
                  <a:pt x="2607" y="3637"/>
                  <a:pt x="3174" y="2002"/>
                  <a:pt x="2107" y="301"/>
                </a:cubicBezTo>
                <a:cubicBezTo>
                  <a:pt x="1972" y="88"/>
                  <a:pt x="1798" y="0"/>
                  <a:pt x="1609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/>
          <p:nvPr/>
        </p:nvSpPr>
        <p:spPr>
          <a:xfrm flipH="1">
            <a:off x="919928" y="1416407"/>
            <a:ext cx="66996" cy="122748"/>
          </a:xfrm>
          <a:custGeom>
            <a:avLst/>
            <a:gdLst/>
            <a:ahLst/>
            <a:cxnLst/>
            <a:rect l="l" t="t" r="r" b="b"/>
            <a:pathLst>
              <a:path w="3204" h="5871" fill="none" extrusionOk="0">
                <a:moveTo>
                  <a:pt x="134" y="2402"/>
                </a:moveTo>
                <a:cubicBezTo>
                  <a:pt x="1" y="1768"/>
                  <a:pt x="1502" y="0"/>
                  <a:pt x="2136" y="1001"/>
                </a:cubicBezTo>
                <a:cubicBezTo>
                  <a:pt x="3203" y="2702"/>
                  <a:pt x="2636" y="4337"/>
                  <a:pt x="1736" y="5004"/>
                </a:cubicBezTo>
                <a:cubicBezTo>
                  <a:pt x="1302" y="5304"/>
                  <a:pt x="802" y="5871"/>
                  <a:pt x="401" y="5437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2"/>
          <p:cNvSpPr/>
          <p:nvPr/>
        </p:nvSpPr>
        <p:spPr>
          <a:xfrm flipH="1">
            <a:off x="866671" y="1392510"/>
            <a:ext cx="155633" cy="163998"/>
          </a:xfrm>
          <a:custGeom>
            <a:avLst/>
            <a:gdLst/>
            <a:ahLst/>
            <a:cxnLst/>
            <a:rect l="l" t="t" r="r" b="b"/>
            <a:pathLst>
              <a:path w="7443" h="7844" extrusionOk="0">
                <a:moveTo>
                  <a:pt x="2918" y="0"/>
                </a:moveTo>
                <a:cubicBezTo>
                  <a:pt x="0" y="0"/>
                  <a:pt x="244" y="7324"/>
                  <a:pt x="2894" y="7815"/>
                </a:cubicBezTo>
                <a:cubicBezTo>
                  <a:pt x="2998" y="7834"/>
                  <a:pt x="3101" y="7844"/>
                  <a:pt x="3203" y="7844"/>
                </a:cubicBezTo>
                <a:cubicBezTo>
                  <a:pt x="6037" y="7844"/>
                  <a:pt x="7442" y="428"/>
                  <a:pt x="3094" y="9"/>
                </a:cubicBezTo>
                <a:cubicBezTo>
                  <a:pt x="3034" y="3"/>
                  <a:pt x="2975" y="0"/>
                  <a:pt x="2918" y="0"/>
                </a:cubicBezTo>
                <a:close/>
              </a:path>
            </a:pathLst>
          </a:custGeom>
          <a:solidFill>
            <a:srgbClr val="999999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/>
          <p:nvPr/>
        </p:nvSpPr>
        <p:spPr>
          <a:xfrm flipH="1">
            <a:off x="922019" y="1235871"/>
            <a:ext cx="239963" cy="195882"/>
          </a:xfrm>
          <a:custGeom>
            <a:avLst/>
            <a:gdLst/>
            <a:ahLst/>
            <a:cxnLst/>
            <a:rect l="l" t="t" r="r" b="b"/>
            <a:pathLst>
              <a:path w="11476" h="9369" extrusionOk="0">
                <a:moveTo>
                  <a:pt x="2496" y="1"/>
                </a:moveTo>
                <a:cubicBezTo>
                  <a:pt x="857" y="1"/>
                  <a:pt x="0" y="663"/>
                  <a:pt x="0" y="663"/>
                </a:cubicBezTo>
                <a:cubicBezTo>
                  <a:pt x="72" y="662"/>
                  <a:pt x="144" y="661"/>
                  <a:pt x="215" y="661"/>
                </a:cubicBezTo>
                <a:cubicBezTo>
                  <a:pt x="9613" y="661"/>
                  <a:pt x="10007" y="9369"/>
                  <a:pt x="10007" y="9369"/>
                </a:cubicBezTo>
                <a:lnTo>
                  <a:pt x="11475" y="9369"/>
                </a:lnTo>
                <a:cubicBezTo>
                  <a:pt x="11475" y="3031"/>
                  <a:pt x="6972" y="930"/>
                  <a:pt x="4237" y="229"/>
                </a:cubicBezTo>
                <a:cubicBezTo>
                  <a:pt x="3583" y="64"/>
                  <a:pt x="3003" y="1"/>
                  <a:pt x="249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42"/>
          <p:cNvSpPr/>
          <p:nvPr/>
        </p:nvSpPr>
        <p:spPr>
          <a:xfrm flipH="1">
            <a:off x="875474" y="1414860"/>
            <a:ext cx="114064" cy="119842"/>
          </a:xfrm>
          <a:custGeom>
            <a:avLst/>
            <a:gdLst/>
            <a:ahLst/>
            <a:cxnLst/>
            <a:rect l="l" t="t" r="r" b="b"/>
            <a:pathLst>
              <a:path w="5455" h="5732" extrusionOk="0">
                <a:moveTo>
                  <a:pt x="2156" y="0"/>
                </a:moveTo>
                <a:cubicBezTo>
                  <a:pt x="0" y="0"/>
                  <a:pt x="200" y="5352"/>
                  <a:pt x="2127" y="5711"/>
                </a:cubicBezTo>
                <a:cubicBezTo>
                  <a:pt x="2202" y="5725"/>
                  <a:pt x="2275" y="5731"/>
                  <a:pt x="2347" y="5731"/>
                </a:cubicBezTo>
                <a:cubicBezTo>
                  <a:pt x="4437" y="5731"/>
                  <a:pt x="5454" y="298"/>
                  <a:pt x="2294" y="7"/>
                </a:cubicBezTo>
                <a:cubicBezTo>
                  <a:pt x="2247" y="3"/>
                  <a:pt x="2201" y="0"/>
                  <a:pt x="2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2"/>
          <p:cNvSpPr/>
          <p:nvPr/>
        </p:nvSpPr>
        <p:spPr>
          <a:xfrm flipH="1">
            <a:off x="678606" y="2605918"/>
            <a:ext cx="398984" cy="527810"/>
          </a:xfrm>
          <a:custGeom>
            <a:avLst/>
            <a:gdLst/>
            <a:ahLst/>
            <a:cxnLst/>
            <a:rect l="l" t="t" r="r" b="b"/>
            <a:pathLst>
              <a:path w="19081" h="25245" extrusionOk="0">
                <a:moveTo>
                  <a:pt x="16335" y="1"/>
                </a:moveTo>
                <a:cubicBezTo>
                  <a:pt x="16216" y="1"/>
                  <a:pt x="16095" y="26"/>
                  <a:pt x="15979" y="80"/>
                </a:cubicBezTo>
                <a:lnTo>
                  <a:pt x="601" y="7552"/>
                </a:lnTo>
                <a:cubicBezTo>
                  <a:pt x="234" y="7752"/>
                  <a:pt x="1" y="8153"/>
                  <a:pt x="67" y="8586"/>
                </a:cubicBezTo>
                <a:lnTo>
                  <a:pt x="2135" y="24531"/>
                </a:lnTo>
                <a:cubicBezTo>
                  <a:pt x="2212" y="24966"/>
                  <a:pt x="2584" y="25245"/>
                  <a:pt x="2979" y="25245"/>
                </a:cubicBezTo>
                <a:cubicBezTo>
                  <a:pt x="3098" y="25245"/>
                  <a:pt x="3220" y="25219"/>
                  <a:pt x="3336" y="25165"/>
                </a:cubicBezTo>
                <a:lnTo>
                  <a:pt x="18480" y="17326"/>
                </a:lnTo>
                <a:cubicBezTo>
                  <a:pt x="18847" y="17126"/>
                  <a:pt x="19081" y="16725"/>
                  <a:pt x="19014" y="16325"/>
                </a:cubicBezTo>
                <a:lnTo>
                  <a:pt x="17146" y="714"/>
                </a:lnTo>
                <a:cubicBezTo>
                  <a:pt x="17095" y="279"/>
                  <a:pt x="16729" y="1"/>
                  <a:pt x="16335" y="1"/>
                </a:cubicBezTo>
                <a:close/>
              </a:path>
            </a:pathLst>
          </a:custGeom>
          <a:solidFill>
            <a:srgbClr val="BFBFBF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42"/>
          <p:cNvSpPr/>
          <p:nvPr/>
        </p:nvSpPr>
        <p:spPr>
          <a:xfrm flipH="1">
            <a:off x="661167" y="2616100"/>
            <a:ext cx="398984" cy="527684"/>
          </a:xfrm>
          <a:custGeom>
            <a:avLst/>
            <a:gdLst/>
            <a:ahLst/>
            <a:cxnLst/>
            <a:rect l="l" t="t" r="r" b="b"/>
            <a:pathLst>
              <a:path w="19081" h="25239" extrusionOk="0">
                <a:moveTo>
                  <a:pt x="16347" y="0"/>
                </a:moveTo>
                <a:cubicBezTo>
                  <a:pt x="16224" y="0"/>
                  <a:pt x="16099" y="30"/>
                  <a:pt x="15979" y="94"/>
                </a:cubicBezTo>
                <a:lnTo>
                  <a:pt x="601" y="7566"/>
                </a:lnTo>
                <a:cubicBezTo>
                  <a:pt x="234" y="7766"/>
                  <a:pt x="0" y="8166"/>
                  <a:pt x="67" y="8600"/>
                </a:cubicBezTo>
                <a:lnTo>
                  <a:pt x="2135" y="24511"/>
                </a:lnTo>
                <a:cubicBezTo>
                  <a:pt x="2211" y="24942"/>
                  <a:pt x="2577" y="25238"/>
                  <a:pt x="2967" y="25238"/>
                </a:cubicBezTo>
                <a:cubicBezTo>
                  <a:pt x="3090" y="25238"/>
                  <a:pt x="3216" y="25209"/>
                  <a:pt x="3336" y="25145"/>
                </a:cubicBezTo>
                <a:lnTo>
                  <a:pt x="18480" y="17339"/>
                </a:lnTo>
                <a:cubicBezTo>
                  <a:pt x="18847" y="17139"/>
                  <a:pt x="19081" y="16739"/>
                  <a:pt x="19014" y="16305"/>
                </a:cubicBezTo>
                <a:lnTo>
                  <a:pt x="17146" y="727"/>
                </a:lnTo>
                <a:cubicBezTo>
                  <a:pt x="17095" y="296"/>
                  <a:pt x="16736" y="0"/>
                  <a:pt x="1634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 flipH="1">
            <a:off x="825771" y="2831448"/>
            <a:ext cx="51627" cy="80933"/>
          </a:xfrm>
          <a:custGeom>
            <a:avLst/>
            <a:gdLst/>
            <a:ahLst/>
            <a:cxnLst/>
            <a:rect l="l" t="t" r="r" b="b"/>
            <a:pathLst>
              <a:path w="2469" h="3871" extrusionOk="0">
                <a:moveTo>
                  <a:pt x="1234" y="1"/>
                </a:moveTo>
                <a:cubicBezTo>
                  <a:pt x="967" y="1"/>
                  <a:pt x="734" y="134"/>
                  <a:pt x="534" y="301"/>
                </a:cubicBezTo>
                <a:cubicBezTo>
                  <a:pt x="567" y="468"/>
                  <a:pt x="567" y="635"/>
                  <a:pt x="600" y="768"/>
                </a:cubicBezTo>
                <a:cubicBezTo>
                  <a:pt x="600" y="1369"/>
                  <a:pt x="400" y="1969"/>
                  <a:pt x="0" y="2403"/>
                </a:cubicBezTo>
                <a:cubicBezTo>
                  <a:pt x="133" y="3237"/>
                  <a:pt x="634" y="3870"/>
                  <a:pt x="1234" y="3870"/>
                </a:cubicBezTo>
                <a:cubicBezTo>
                  <a:pt x="1901" y="3870"/>
                  <a:pt x="2468" y="3003"/>
                  <a:pt x="2468" y="1936"/>
                </a:cubicBezTo>
                <a:cubicBezTo>
                  <a:pt x="2468" y="868"/>
                  <a:pt x="1935" y="1"/>
                  <a:pt x="1234" y="1"/>
                </a:cubicBezTo>
                <a:close/>
              </a:path>
            </a:pathLst>
          </a:custGeom>
          <a:solidFill>
            <a:srgbClr val="D0E1A3"/>
          </a:solidFill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42"/>
          <p:cNvSpPr/>
          <p:nvPr/>
        </p:nvSpPr>
        <p:spPr>
          <a:xfrm flipH="1">
            <a:off x="673713" y="2532972"/>
            <a:ext cx="191996" cy="575855"/>
          </a:xfrm>
          <a:custGeom>
            <a:avLst/>
            <a:gdLst/>
            <a:ahLst/>
            <a:cxnLst/>
            <a:rect l="l" t="t" r="r" b="b"/>
            <a:pathLst>
              <a:path w="9182" h="27543" extrusionOk="0">
                <a:moveTo>
                  <a:pt x="2710" y="0"/>
                </a:moveTo>
                <a:lnTo>
                  <a:pt x="4244" y="18146"/>
                </a:lnTo>
                <a:cubicBezTo>
                  <a:pt x="4244" y="18146"/>
                  <a:pt x="3377" y="20581"/>
                  <a:pt x="2710" y="21349"/>
                </a:cubicBezTo>
                <a:cubicBezTo>
                  <a:pt x="2043" y="22116"/>
                  <a:pt x="842" y="26085"/>
                  <a:pt x="242" y="26853"/>
                </a:cubicBezTo>
                <a:cubicBezTo>
                  <a:pt x="1" y="27161"/>
                  <a:pt x="7" y="27377"/>
                  <a:pt x="209" y="27377"/>
                </a:cubicBezTo>
                <a:cubicBezTo>
                  <a:pt x="509" y="27377"/>
                  <a:pt x="1245" y="26896"/>
                  <a:pt x="2243" y="25518"/>
                </a:cubicBezTo>
                <a:cubicBezTo>
                  <a:pt x="2777" y="26085"/>
                  <a:pt x="3277" y="26719"/>
                  <a:pt x="3711" y="27386"/>
                </a:cubicBezTo>
                <a:cubicBezTo>
                  <a:pt x="3760" y="27496"/>
                  <a:pt x="3826" y="27543"/>
                  <a:pt x="3905" y="27543"/>
                </a:cubicBezTo>
                <a:cubicBezTo>
                  <a:pt x="4305" y="27543"/>
                  <a:pt x="5038" y="26353"/>
                  <a:pt x="5679" y="26185"/>
                </a:cubicBezTo>
                <a:cubicBezTo>
                  <a:pt x="6446" y="25952"/>
                  <a:pt x="7980" y="25418"/>
                  <a:pt x="7980" y="24651"/>
                </a:cubicBezTo>
                <a:cubicBezTo>
                  <a:pt x="7980" y="23884"/>
                  <a:pt x="8981" y="23350"/>
                  <a:pt x="9081" y="22316"/>
                </a:cubicBezTo>
                <a:cubicBezTo>
                  <a:pt x="9181" y="21315"/>
                  <a:pt x="8081" y="17479"/>
                  <a:pt x="8081" y="17479"/>
                </a:cubicBezTo>
                <a:lnTo>
                  <a:pt x="8548" y="701"/>
                </a:lnTo>
                <a:lnTo>
                  <a:pt x="2710" y="0"/>
                </a:lnTo>
                <a:close/>
              </a:path>
            </a:pathLst>
          </a:custGeom>
          <a:solidFill>
            <a:srgbClr val="FFFFFF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42"/>
          <p:cNvSpPr/>
          <p:nvPr/>
        </p:nvSpPr>
        <p:spPr>
          <a:xfrm flipH="1">
            <a:off x="650691" y="1905287"/>
            <a:ext cx="264386" cy="786247"/>
          </a:xfrm>
          <a:custGeom>
            <a:avLst/>
            <a:gdLst/>
            <a:ahLst/>
            <a:cxnLst/>
            <a:rect l="l" t="t" r="r" b="b"/>
            <a:pathLst>
              <a:path w="12644" h="37606" extrusionOk="0">
                <a:moveTo>
                  <a:pt x="7606" y="1"/>
                </a:moveTo>
                <a:cubicBezTo>
                  <a:pt x="5838" y="201"/>
                  <a:pt x="1" y="6805"/>
                  <a:pt x="735" y="7706"/>
                </a:cubicBezTo>
                <a:cubicBezTo>
                  <a:pt x="1468" y="8573"/>
                  <a:pt x="1769" y="11876"/>
                  <a:pt x="1769" y="11876"/>
                </a:cubicBezTo>
                <a:cubicBezTo>
                  <a:pt x="1835" y="13877"/>
                  <a:pt x="2736" y="25519"/>
                  <a:pt x="3470" y="27487"/>
                </a:cubicBezTo>
                <a:cubicBezTo>
                  <a:pt x="4204" y="29455"/>
                  <a:pt x="4571" y="32657"/>
                  <a:pt x="4571" y="32657"/>
                </a:cubicBezTo>
                <a:cubicBezTo>
                  <a:pt x="4571" y="32657"/>
                  <a:pt x="3303" y="33625"/>
                  <a:pt x="5405" y="35192"/>
                </a:cubicBezTo>
                <a:cubicBezTo>
                  <a:pt x="6922" y="36318"/>
                  <a:pt x="8762" y="37605"/>
                  <a:pt x="10109" y="37605"/>
                </a:cubicBezTo>
                <a:cubicBezTo>
                  <a:pt x="10598" y="37605"/>
                  <a:pt x="11022" y="37436"/>
                  <a:pt x="11342" y="37027"/>
                </a:cubicBezTo>
                <a:cubicBezTo>
                  <a:pt x="11709" y="36593"/>
                  <a:pt x="11209" y="34926"/>
                  <a:pt x="11209" y="34926"/>
                </a:cubicBezTo>
                <a:lnTo>
                  <a:pt x="12176" y="26519"/>
                </a:lnTo>
                <a:cubicBezTo>
                  <a:pt x="12176" y="26519"/>
                  <a:pt x="12643" y="19948"/>
                  <a:pt x="12076" y="14511"/>
                </a:cubicBezTo>
                <a:lnTo>
                  <a:pt x="7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42"/>
          <p:cNvSpPr/>
          <p:nvPr/>
        </p:nvSpPr>
        <p:spPr>
          <a:xfrm flipH="1">
            <a:off x="1452130" y="1728138"/>
            <a:ext cx="39081" cy="246918"/>
          </a:xfrm>
          <a:custGeom>
            <a:avLst/>
            <a:gdLst/>
            <a:ahLst/>
            <a:cxnLst/>
            <a:rect l="l" t="t" r="r" b="b"/>
            <a:pathLst>
              <a:path w="1869" h="11810" fill="none" extrusionOk="0">
                <a:moveTo>
                  <a:pt x="501" y="1"/>
                </a:moveTo>
                <a:cubicBezTo>
                  <a:pt x="501" y="1"/>
                  <a:pt x="1869" y="6372"/>
                  <a:pt x="1" y="11809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/>
          <p:nvPr/>
        </p:nvSpPr>
        <p:spPr>
          <a:xfrm flipH="1">
            <a:off x="930404" y="2391387"/>
            <a:ext cx="172298" cy="30713"/>
          </a:xfrm>
          <a:custGeom>
            <a:avLst/>
            <a:gdLst/>
            <a:ahLst/>
            <a:cxnLst/>
            <a:rect l="l" t="t" r="r" b="b"/>
            <a:pathLst>
              <a:path w="8240" h="1469" fill="none" extrusionOk="0">
                <a:moveTo>
                  <a:pt x="8240" y="0"/>
                </a:moveTo>
                <a:cubicBezTo>
                  <a:pt x="5638" y="1168"/>
                  <a:pt x="2769" y="1468"/>
                  <a:pt x="1" y="834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2"/>
          <p:cNvSpPr/>
          <p:nvPr/>
        </p:nvSpPr>
        <p:spPr>
          <a:xfrm flipH="1">
            <a:off x="1556053" y="1670956"/>
            <a:ext cx="69777" cy="89296"/>
          </a:xfrm>
          <a:custGeom>
            <a:avLst/>
            <a:gdLst/>
            <a:ahLst/>
            <a:cxnLst/>
            <a:rect l="l" t="t" r="r" b="b"/>
            <a:pathLst>
              <a:path w="3337" h="4271" fill="none" extrusionOk="0">
                <a:moveTo>
                  <a:pt x="2803" y="0"/>
                </a:moveTo>
                <a:cubicBezTo>
                  <a:pt x="2803" y="0"/>
                  <a:pt x="3337" y="2569"/>
                  <a:pt x="1669" y="3436"/>
                </a:cubicBezTo>
                <a:cubicBezTo>
                  <a:pt x="1" y="4270"/>
                  <a:pt x="1669" y="1735"/>
                  <a:pt x="1669" y="1735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/>
          <p:nvPr/>
        </p:nvSpPr>
        <p:spPr>
          <a:xfrm flipH="1">
            <a:off x="719046" y="2588063"/>
            <a:ext cx="100473" cy="43258"/>
          </a:xfrm>
          <a:custGeom>
            <a:avLst/>
            <a:gdLst/>
            <a:ahLst/>
            <a:cxnLst/>
            <a:rect l="l" t="t" r="r" b="b"/>
            <a:pathLst>
              <a:path w="4805" h="2069" fill="none" extrusionOk="0">
                <a:moveTo>
                  <a:pt x="1" y="0"/>
                </a:moveTo>
                <a:cubicBezTo>
                  <a:pt x="1" y="0"/>
                  <a:pt x="2836" y="2068"/>
                  <a:pt x="4804" y="1568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2"/>
          <p:cNvSpPr/>
          <p:nvPr/>
        </p:nvSpPr>
        <p:spPr>
          <a:xfrm flipH="1">
            <a:off x="1685894" y="1142196"/>
            <a:ext cx="33498" cy="108824"/>
          </a:xfrm>
          <a:custGeom>
            <a:avLst/>
            <a:gdLst/>
            <a:ahLst/>
            <a:cxnLst/>
            <a:rect l="l" t="t" r="r" b="b"/>
            <a:pathLst>
              <a:path w="1602" h="5205" fill="none" extrusionOk="0">
                <a:moveTo>
                  <a:pt x="768" y="1"/>
                </a:moveTo>
                <a:cubicBezTo>
                  <a:pt x="1135" y="735"/>
                  <a:pt x="1602" y="1769"/>
                  <a:pt x="1435" y="2102"/>
                </a:cubicBezTo>
                <a:cubicBezTo>
                  <a:pt x="1235" y="2436"/>
                  <a:pt x="1" y="4137"/>
                  <a:pt x="434" y="5205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/>
          <p:nvPr/>
        </p:nvSpPr>
        <p:spPr>
          <a:xfrm flipH="1">
            <a:off x="1787726" y="1180561"/>
            <a:ext cx="53718" cy="30713"/>
          </a:xfrm>
          <a:custGeom>
            <a:avLst/>
            <a:gdLst/>
            <a:ahLst/>
            <a:cxnLst/>
            <a:rect l="l" t="t" r="r" b="b"/>
            <a:pathLst>
              <a:path w="2569" h="1469" fill="none" extrusionOk="0">
                <a:moveTo>
                  <a:pt x="434" y="1"/>
                </a:moveTo>
                <a:lnTo>
                  <a:pt x="0" y="1235"/>
                </a:lnTo>
                <a:cubicBezTo>
                  <a:pt x="367" y="1468"/>
                  <a:pt x="834" y="1368"/>
                  <a:pt x="1101" y="1035"/>
                </a:cubicBezTo>
                <a:cubicBezTo>
                  <a:pt x="1601" y="434"/>
                  <a:pt x="2569" y="668"/>
                  <a:pt x="2569" y="668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42"/>
          <p:cNvSpPr/>
          <p:nvPr/>
        </p:nvSpPr>
        <p:spPr>
          <a:xfrm flipH="1">
            <a:off x="1717280" y="1142196"/>
            <a:ext cx="88596" cy="27222"/>
          </a:xfrm>
          <a:custGeom>
            <a:avLst/>
            <a:gdLst/>
            <a:ahLst/>
            <a:cxnLst/>
            <a:rect l="l" t="t" r="r" b="b"/>
            <a:pathLst>
              <a:path w="4237" h="1302" fill="none" extrusionOk="0">
                <a:moveTo>
                  <a:pt x="1935" y="1"/>
                </a:moveTo>
                <a:cubicBezTo>
                  <a:pt x="1935" y="1"/>
                  <a:pt x="0" y="1235"/>
                  <a:pt x="2302" y="968"/>
                </a:cubicBezTo>
                <a:cubicBezTo>
                  <a:pt x="3670" y="802"/>
                  <a:pt x="4237" y="1202"/>
                  <a:pt x="4203" y="1302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/>
          <p:nvPr/>
        </p:nvSpPr>
        <p:spPr>
          <a:xfrm flipH="1">
            <a:off x="1745174" y="1150580"/>
            <a:ext cx="71868" cy="33494"/>
          </a:xfrm>
          <a:custGeom>
            <a:avLst/>
            <a:gdLst/>
            <a:ahLst/>
            <a:cxnLst/>
            <a:rect l="l" t="t" r="r" b="b"/>
            <a:pathLst>
              <a:path w="3437" h="1602" fill="none" extrusionOk="0">
                <a:moveTo>
                  <a:pt x="835" y="0"/>
                </a:moveTo>
                <a:cubicBezTo>
                  <a:pt x="835" y="0"/>
                  <a:pt x="1" y="667"/>
                  <a:pt x="468" y="1068"/>
                </a:cubicBezTo>
                <a:cubicBezTo>
                  <a:pt x="968" y="1468"/>
                  <a:pt x="1969" y="1301"/>
                  <a:pt x="2169" y="1268"/>
                </a:cubicBezTo>
                <a:cubicBezTo>
                  <a:pt x="2602" y="1268"/>
                  <a:pt x="3036" y="1368"/>
                  <a:pt x="3436" y="1601"/>
                </a:cubicBez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42"/>
          <p:cNvSpPr/>
          <p:nvPr/>
        </p:nvSpPr>
        <p:spPr>
          <a:xfrm flipH="1">
            <a:off x="1694948" y="1098959"/>
            <a:ext cx="1572892" cy="3068656"/>
          </a:xfrm>
          <a:custGeom>
            <a:avLst/>
            <a:gdLst/>
            <a:ahLst/>
            <a:cxnLst/>
            <a:rect l="l" t="t" r="r" b="b"/>
            <a:pathLst>
              <a:path w="75222" h="146773" extrusionOk="0">
                <a:moveTo>
                  <a:pt x="3837" y="1"/>
                </a:moveTo>
                <a:cubicBezTo>
                  <a:pt x="1702" y="1"/>
                  <a:pt x="1" y="1735"/>
                  <a:pt x="1" y="3870"/>
                </a:cubicBezTo>
                <a:lnTo>
                  <a:pt x="1" y="142903"/>
                </a:lnTo>
                <a:cubicBezTo>
                  <a:pt x="1" y="145071"/>
                  <a:pt x="1702" y="146773"/>
                  <a:pt x="3837" y="146773"/>
                </a:cubicBezTo>
                <a:lnTo>
                  <a:pt x="71385" y="146773"/>
                </a:lnTo>
                <a:cubicBezTo>
                  <a:pt x="73520" y="146773"/>
                  <a:pt x="75221" y="145071"/>
                  <a:pt x="75221" y="142903"/>
                </a:cubicBezTo>
                <a:lnTo>
                  <a:pt x="75221" y="3870"/>
                </a:lnTo>
                <a:cubicBezTo>
                  <a:pt x="75221" y="1735"/>
                  <a:pt x="73520" y="1"/>
                  <a:pt x="71385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/>
          <p:nvPr/>
        </p:nvSpPr>
        <p:spPr>
          <a:xfrm flipH="1">
            <a:off x="2603090" y="1154071"/>
            <a:ext cx="51648" cy="43529"/>
          </a:xfrm>
          <a:custGeom>
            <a:avLst/>
            <a:gdLst/>
            <a:ahLst/>
            <a:cxnLst/>
            <a:rect l="l" t="t" r="r" b="b"/>
            <a:pathLst>
              <a:path w="2470" h="2082" extrusionOk="0">
                <a:moveTo>
                  <a:pt x="1435" y="0"/>
                </a:moveTo>
                <a:cubicBezTo>
                  <a:pt x="468" y="0"/>
                  <a:pt x="1" y="1134"/>
                  <a:pt x="668" y="1768"/>
                </a:cubicBezTo>
                <a:cubicBezTo>
                  <a:pt x="885" y="1985"/>
                  <a:pt x="1151" y="2082"/>
                  <a:pt x="1412" y="2082"/>
                </a:cubicBezTo>
                <a:cubicBezTo>
                  <a:pt x="1953" y="2082"/>
                  <a:pt x="2469" y="1664"/>
                  <a:pt x="2469" y="1034"/>
                </a:cubicBezTo>
                <a:cubicBezTo>
                  <a:pt x="2469" y="467"/>
                  <a:pt x="2002" y="0"/>
                  <a:pt x="1435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2"/>
          <p:cNvSpPr/>
          <p:nvPr/>
        </p:nvSpPr>
        <p:spPr>
          <a:xfrm flipH="1">
            <a:off x="2315724" y="1161724"/>
            <a:ext cx="32118" cy="28037"/>
          </a:xfrm>
          <a:custGeom>
            <a:avLst/>
            <a:gdLst/>
            <a:ahLst/>
            <a:cxnLst/>
            <a:rect l="l" t="t" r="r" b="b"/>
            <a:pathLst>
              <a:path w="1536" h="1341" extrusionOk="0">
                <a:moveTo>
                  <a:pt x="868" y="1"/>
                </a:moveTo>
                <a:cubicBezTo>
                  <a:pt x="268" y="1"/>
                  <a:pt x="1" y="735"/>
                  <a:pt x="401" y="1135"/>
                </a:cubicBezTo>
                <a:cubicBezTo>
                  <a:pt x="543" y="1277"/>
                  <a:pt x="713" y="1340"/>
                  <a:pt x="878" y="1340"/>
                </a:cubicBezTo>
                <a:cubicBezTo>
                  <a:pt x="1218" y="1340"/>
                  <a:pt x="1535" y="1072"/>
                  <a:pt x="1535" y="668"/>
                </a:cubicBezTo>
                <a:cubicBezTo>
                  <a:pt x="1535" y="301"/>
                  <a:pt x="1235" y="1"/>
                  <a:pt x="868" y="1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/>
          <p:nvPr/>
        </p:nvSpPr>
        <p:spPr>
          <a:xfrm flipH="1">
            <a:off x="2386170" y="1168017"/>
            <a:ext cx="179972" cy="15367"/>
          </a:xfrm>
          <a:custGeom>
            <a:avLst/>
            <a:gdLst/>
            <a:ahLst/>
            <a:cxnLst/>
            <a:rect l="l" t="t" r="r" b="b"/>
            <a:pathLst>
              <a:path w="8607" h="735" extrusionOk="0">
                <a:moveTo>
                  <a:pt x="300" y="0"/>
                </a:moveTo>
                <a:cubicBezTo>
                  <a:pt x="133" y="0"/>
                  <a:pt x="0" y="134"/>
                  <a:pt x="0" y="300"/>
                </a:cubicBezTo>
                <a:lnTo>
                  <a:pt x="0" y="434"/>
                </a:lnTo>
                <a:cubicBezTo>
                  <a:pt x="0" y="601"/>
                  <a:pt x="133" y="734"/>
                  <a:pt x="300" y="734"/>
                </a:cubicBezTo>
                <a:lnTo>
                  <a:pt x="8306" y="734"/>
                </a:lnTo>
                <a:cubicBezTo>
                  <a:pt x="8473" y="734"/>
                  <a:pt x="8606" y="601"/>
                  <a:pt x="8606" y="434"/>
                </a:cubicBezTo>
                <a:lnTo>
                  <a:pt x="8606" y="300"/>
                </a:lnTo>
                <a:cubicBezTo>
                  <a:pt x="8606" y="134"/>
                  <a:pt x="8473" y="0"/>
                  <a:pt x="8306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2"/>
          <p:cNvSpPr/>
          <p:nvPr/>
        </p:nvSpPr>
        <p:spPr>
          <a:xfrm flipH="1">
            <a:off x="1740302" y="1149869"/>
            <a:ext cx="1482205" cy="2974510"/>
          </a:xfrm>
          <a:custGeom>
            <a:avLst/>
            <a:gdLst/>
            <a:ahLst/>
            <a:cxnLst/>
            <a:rect l="l" t="t" r="r" b="b"/>
            <a:pathLst>
              <a:path w="70885" h="142270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139734"/>
                </a:lnTo>
                <a:cubicBezTo>
                  <a:pt x="1" y="141135"/>
                  <a:pt x="1135" y="142269"/>
                  <a:pt x="2536" y="142269"/>
                </a:cubicBezTo>
                <a:lnTo>
                  <a:pt x="68350" y="142269"/>
                </a:lnTo>
                <a:cubicBezTo>
                  <a:pt x="69751" y="142269"/>
                  <a:pt x="70885" y="141135"/>
                  <a:pt x="70885" y="139734"/>
                </a:cubicBez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39" y="1"/>
                  <a:pt x="53139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14" y="3770"/>
                  <a:pt x="18614" y="2936"/>
                </a:cubicBezTo>
                <a:lnTo>
                  <a:pt x="18047" y="1369"/>
                </a:lnTo>
                <a:cubicBezTo>
                  <a:pt x="17714" y="535"/>
                  <a:pt x="16946" y="1"/>
                  <a:pt x="1604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2"/>
          <p:cNvSpPr/>
          <p:nvPr/>
        </p:nvSpPr>
        <p:spPr>
          <a:xfrm flipH="1">
            <a:off x="1740302" y="3903972"/>
            <a:ext cx="1482205" cy="220407"/>
          </a:xfrm>
          <a:custGeom>
            <a:avLst/>
            <a:gdLst/>
            <a:ahLst/>
            <a:cxnLst/>
            <a:rect l="l" t="t" r="r" b="b"/>
            <a:pathLst>
              <a:path w="70885" h="10542" extrusionOk="0">
                <a:moveTo>
                  <a:pt x="1" y="0"/>
                </a:moveTo>
                <a:lnTo>
                  <a:pt x="1" y="8006"/>
                </a:lnTo>
                <a:cubicBezTo>
                  <a:pt x="1" y="9407"/>
                  <a:pt x="1135" y="10541"/>
                  <a:pt x="2536" y="10541"/>
                </a:cubicBezTo>
                <a:lnTo>
                  <a:pt x="68350" y="10541"/>
                </a:lnTo>
                <a:cubicBezTo>
                  <a:pt x="69751" y="10541"/>
                  <a:pt x="70885" y="9407"/>
                  <a:pt x="70885" y="8006"/>
                </a:cubicBezTo>
                <a:lnTo>
                  <a:pt x="70885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2"/>
          <p:cNvSpPr/>
          <p:nvPr/>
        </p:nvSpPr>
        <p:spPr>
          <a:xfrm flipH="1">
            <a:off x="1740302" y="1149869"/>
            <a:ext cx="1482205" cy="184843"/>
          </a:xfrm>
          <a:custGeom>
            <a:avLst/>
            <a:gdLst/>
            <a:ahLst/>
            <a:cxnLst/>
            <a:rect l="l" t="t" r="r" b="b"/>
            <a:pathLst>
              <a:path w="70885" h="8841" extrusionOk="0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8841"/>
                </a:lnTo>
                <a:lnTo>
                  <a:pt x="70885" y="8841"/>
                </a:ln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73" y="1"/>
                  <a:pt x="53172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48" y="3770"/>
                  <a:pt x="18614" y="2936"/>
                </a:cubicBezTo>
                <a:lnTo>
                  <a:pt x="18047" y="1369"/>
                </a:lnTo>
                <a:cubicBezTo>
                  <a:pt x="17747" y="535"/>
                  <a:pt x="16946" y="1"/>
                  <a:pt x="1604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2"/>
          <p:cNvSpPr/>
          <p:nvPr/>
        </p:nvSpPr>
        <p:spPr>
          <a:xfrm flipH="1">
            <a:off x="1740302" y="1149179"/>
            <a:ext cx="1482205" cy="2975200"/>
          </a:xfrm>
          <a:custGeom>
            <a:avLst/>
            <a:gdLst/>
            <a:ahLst/>
            <a:cxnLst/>
            <a:rect l="l" t="t" r="r" b="b"/>
            <a:pathLst>
              <a:path w="70885" h="142303" fill="none" extrusionOk="0">
                <a:moveTo>
                  <a:pt x="70885" y="2536"/>
                </a:moveTo>
                <a:lnTo>
                  <a:pt x="70885" y="139767"/>
                </a:lnTo>
                <a:cubicBezTo>
                  <a:pt x="70885" y="141135"/>
                  <a:pt x="69751" y="142302"/>
                  <a:pt x="68350" y="142302"/>
                </a:cubicBezTo>
                <a:lnTo>
                  <a:pt x="2536" y="142302"/>
                </a:lnTo>
                <a:cubicBezTo>
                  <a:pt x="1135" y="142302"/>
                  <a:pt x="1" y="141168"/>
                  <a:pt x="1" y="139767"/>
                </a:cubicBezTo>
                <a:lnTo>
                  <a:pt x="1" y="2536"/>
                </a:lnTo>
                <a:cubicBezTo>
                  <a:pt x="1" y="1135"/>
                  <a:pt x="1135" y="1"/>
                  <a:pt x="2536" y="1"/>
                </a:cubicBezTo>
                <a:lnTo>
                  <a:pt x="16046" y="1"/>
                </a:lnTo>
                <a:cubicBezTo>
                  <a:pt x="16946" y="1"/>
                  <a:pt x="17714" y="568"/>
                  <a:pt x="18047" y="1402"/>
                </a:cubicBezTo>
                <a:lnTo>
                  <a:pt x="18614" y="2936"/>
                </a:lnTo>
                <a:cubicBezTo>
                  <a:pt x="18914" y="3770"/>
                  <a:pt x="19715" y="4304"/>
                  <a:pt x="20616" y="4337"/>
                </a:cubicBezTo>
                <a:lnTo>
                  <a:pt x="50270" y="4337"/>
                </a:lnTo>
                <a:cubicBezTo>
                  <a:pt x="51171" y="4337"/>
                  <a:pt x="51971" y="3770"/>
                  <a:pt x="52272" y="2936"/>
                </a:cubicBezTo>
                <a:lnTo>
                  <a:pt x="52839" y="1402"/>
                </a:lnTo>
                <a:cubicBezTo>
                  <a:pt x="53139" y="568"/>
                  <a:pt x="53939" y="1"/>
                  <a:pt x="54840" y="1"/>
                </a:cubicBezTo>
                <a:lnTo>
                  <a:pt x="68350" y="1"/>
                </a:lnTo>
                <a:cubicBezTo>
                  <a:pt x="69751" y="1"/>
                  <a:pt x="70885" y="1135"/>
                  <a:pt x="70885" y="253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2"/>
          <p:cNvSpPr/>
          <p:nvPr/>
        </p:nvSpPr>
        <p:spPr>
          <a:xfrm>
            <a:off x="2057495" y="2972229"/>
            <a:ext cx="834225" cy="252479"/>
          </a:xfrm>
          <a:custGeom>
            <a:avLst/>
            <a:gdLst/>
            <a:ahLst/>
            <a:cxnLst/>
            <a:rect l="l" t="t" r="r" b="b"/>
            <a:pathLst>
              <a:path w="39896" h="12076" extrusionOk="0">
                <a:moveTo>
                  <a:pt x="5038" y="0"/>
                </a:moveTo>
                <a:cubicBezTo>
                  <a:pt x="2269" y="0"/>
                  <a:pt x="1" y="2235"/>
                  <a:pt x="1" y="5037"/>
                </a:cubicBezTo>
                <a:lnTo>
                  <a:pt x="1" y="7039"/>
                </a:lnTo>
                <a:cubicBezTo>
                  <a:pt x="1" y="9841"/>
                  <a:pt x="2269" y="12076"/>
                  <a:pt x="5038" y="12076"/>
                </a:cubicBezTo>
                <a:lnTo>
                  <a:pt x="34892" y="12076"/>
                </a:lnTo>
                <a:cubicBezTo>
                  <a:pt x="37661" y="12076"/>
                  <a:pt x="39896" y="9841"/>
                  <a:pt x="39896" y="7039"/>
                </a:cubicBezTo>
                <a:lnTo>
                  <a:pt x="39896" y="5037"/>
                </a:lnTo>
                <a:cubicBezTo>
                  <a:pt x="39896" y="2235"/>
                  <a:pt x="37661" y="0"/>
                  <a:pt x="3489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extrusionOk="0">
                <a:moveTo>
                  <a:pt x="3736" y="1"/>
                </a:moveTo>
                <a:lnTo>
                  <a:pt x="3736" y="6139"/>
                </a:lnTo>
                <a:cubicBezTo>
                  <a:pt x="3736" y="8307"/>
                  <a:pt x="2402" y="10275"/>
                  <a:pt x="401" y="11076"/>
                </a:cubicBezTo>
                <a:lnTo>
                  <a:pt x="0" y="11242"/>
                </a:lnTo>
                <a:lnTo>
                  <a:pt x="16679" y="11242"/>
                </a:lnTo>
                <a:lnTo>
                  <a:pt x="16245" y="11076"/>
                </a:lnTo>
                <a:cubicBezTo>
                  <a:pt x="14244" y="10242"/>
                  <a:pt x="12910" y="8274"/>
                  <a:pt x="12910" y="6105"/>
                </a:cubicBezTo>
                <a:lnTo>
                  <a:pt x="12910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2"/>
          <p:cNvSpPr/>
          <p:nvPr/>
        </p:nvSpPr>
        <p:spPr>
          <a:xfrm>
            <a:off x="2379049" y="2321525"/>
            <a:ext cx="191828" cy="128560"/>
          </a:xfrm>
          <a:custGeom>
            <a:avLst/>
            <a:gdLst/>
            <a:ahLst/>
            <a:cxnLst/>
            <a:rect l="l" t="t" r="r" b="b"/>
            <a:pathLst>
              <a:path w="9174" h="6149" extrusionOk="0">
                <a:moveTo>
                  <a:pt x="0" y="1"/>
                </a:moveTo>
                <a:lnTo>
                  <a:pt x="0" y="6139"/>
                </a:lnTo>
                <a:cubicBezTo>
                  <a:pt x="307" y="6145"/>
                  <a:pt x="614" y="6149"/>
                  <a:pt x="921" y="6149"/>
                </a:cubicBezTo>
                <a:cubicBezTo>
                  <a:pt x="3683" y="6149"/>
                  <a:pt x="6442" y="5879"/>
                  <a:pt x="9174" y="5338"/>
                </a:cubicBezTo>
                <a:lnTo>
                  <a:pt x="9174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2"/>
          <p:cNvSpPr/>
          <p:nvPr/>
        </p:nvSpPr>
        <p:spPr>
          <a:xfrm>
            <a:off x="2300929" y="2321525"/>
            <a:ext cx="348758" cy="235063"/>
          </a:xfrm>
          <a:custGeom>
            <a:avLst/>
            <a:gdLst/>
            <a:ahLst/>
            <a:cxnLst/>
            <a:rect l="l" t="t" r="r" b="b"/>
            <a:pathLst>
              <a:path w="16679" h="11243" fill="none" extrusionOk="0">
                <a:moveTo>
                  <a:pt x="16679" y="11242"/>
                </a:moveTo>
                <a:lnTo>
                  <a:pt x="0" y="11242"/>
                </a:lnTo>
                <a:lnTo>
                  <a:pt x="401" y="11076"/>
                </a:lnTo>
                <a:cubicBezTo>
                  <a:pt x="2402" y="10275"/>
                  <a:pt x="3736" y="8307"/>
                  <a:pt x="3736" y="6139"/>
                </a:cubicBezTo>
                <a:lnTo>
                  <a:pt x="3736" y="1"/>
                </a:lnTo>
                <a:lnTo>
                  <a:pt x="12910" y="1"/>
                </a:lnTo>
                <a:lnTo>
                  <a:pt x="12910" y="6105"/>
                </a:lnTo>
                <a:cubicBezTo>
                  <a:pt x="12910" y="8274"/>
                  <a:pt x="14244" y="10242"/>
                  <a:pt x="16245" y="11076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2"/>
          <p:cNvSpPr/>
          <p:nvPr/>
        </p:nvSpPr>
        <p:spPr>
          <a:xfrm>
            <a:off x="2058896" y="1769881"/>
            <a:ext cx="832134" cy="620723"/>
          </a:xfrm>
          <a:custGeom>
            <a:avLst/>
            <a:gdLst/>
            <a:ahLst/>
            <a:cxnLst/>
            <a:rect l="l" t="t" r="r" b="b"/>
            <a:pathLst>
              <a:path w="39796" h="29689" extrusionOk="0">
                <a:moveTo>
                  <a:pt x="1235" y="0"/>
                </a:moveTo>
                <a:cubicBezTo>
                  <a:pt x="534" y="0"/>
                  <a:pt x="0" y="568"/>
                  <a:pt x="0" y="1235"/>
                </a:cubicBezTo>
                <a:lnTo>
                  <a:pt x="0" y="28421"/>
                </a:lnTo>
                <a:cubicBezTo>
                  <a:pt x="0" y="29121"/>
                  <a:pt x="534" y="29688"/>
                  <a:pt x="1235" y="29688"/>
                </a:cubicBezTo>
                <a:lnTo>
                  <a:pt x="38528" y="29688"/>
                </a:lnTo>
                <a:cubicBezTo>
                  <a:pt x="39228" y="29688"/>
                  <a:pt x="39795" y="29121"/>
                  <a:pt x="39795" y="28421"/>
                </a:cubicBezTo>
                <a:lnTo>
                  <a:pt x="39795" y="1235"/>
                </a:lnTo>
                <a:cubicBezTo>
                  <a:pt x="39795" y="568"/>
                  <a:pt x="39228" y="0"/>
                  <a:pt x="38528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2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extrusionOk="0">
                <a:moveTo>
                  <a:pt x="0" y="0"/>
                </a:moveTo>
                <a:lnTo>
                  <a:pt x="0" y="25185"/>
                </a:lnTo>
                <a:lnTo>
                  <a:pt x="36626" y="25185"/>
                </a:lnTo>
                <a:lnTo>
                  <a:pt x="36626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2"/>
          <p:cNvSpPr/>
          <p:nvPr/>
        </p:nvSpPr>
        <p:spPr>
          <a:xfrm>
            <a:off x="2092373" y="1816609"/>
            <a:ext cx="531511" cy="404518"/>
          </a:xfrm>
          <a:custGeom>
            <a:avLst/>
            <a:gdLst/>
            <a:ahLst/>
            <a:cxnLst/>
            <a:rect l="l" t="t" r="r" b="b"/>
            <a:pathLst>
              <a:path w="25419" h="19348" extrusionOk="0">
                <a:moveTo>
                  <a:pt x="1" y="0"/>
                </a:moveTo>
                <a:lnTo>
                  <a:pt x="1" y="19348"/>
                </a:lnTo>
                <a:cubicBezTo>
                  <a:pt x="16312" y="17213"/>
                  <a:pt x="25419" y="0"/>
                  <a:pt x="2541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/>
          <p:nvPr/>
        </p:nvSpPr>
        <p:spPr>
          <a:xfrm>
            <a:off x="2489244" y="2002811"/>
            <a:ext cx="368999" cy="340374"/>
          </a:xfrm>
          <a:custGeom>
            <a:avLst/>
            <a:gdLst/>
            <a:ahLst/>
            <a:cxnLst/>
            <a:rect l="l" t="t" r="r" b="b"/>
            <a:pathLst>
              <a:path w="17647" h="16280" extrusionOk="0">
                <a:moveTo>
                  <a:pt x="17647" y="1"/>
                </a:moveTo>
                <a:cubicBezTo>
                  <a:pt x="11776" y="2402"/>
                  <a:pt x="2703" y="7439"/>
                  <a:pt x="1" y="16279"/>
                </a:cubicBezTo>
                <a:lnTo>
                  <a:pt x="17647" y="16279"/>
                </a:lnTo>
                <a:lnTo>
                  <a:pt x="17647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2091683" y="1816609"/>
            <a:ext cx="765871" cy="526576"/>
          </a:xfrm>
          <a:custGeom>
            <a:avLst/>
            <a:gdLst/>
            <a:ahLst/>
            <a:cxnLst/>
            <a:rect l="l" t="t" r="r" b="b"/>
            <a:pathLst>
              <a:path w="36627" h="25186" fill="none" extrusionOk="0">
                <a:moveTo>
                  <a:pt x="0" y="0"/>
                </a:moveTo>
                <a:lnTo>
                  <a:pt x="36626" y="0"/>
                </a:lnTo>
                <a:lnTo>
                  <a:pt x="36626" y="25185"/>
                </a:lnTo>
                <a:lnTo>
                  <a:pt x="0" y="25185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2281399" y="2534949"/>
            <a:ext cx="387128" cy="50241"/>
          </a:xfrm>
          <a:custGeom>
            <a:avLst/>
            <a:gdLst/>
            <a:ahLst/>
            <a:cxnLst/>
            <a:rect l="l" t="t" r="r" b="b"/>
            <a:pathLst>
              <a:path w="18514" h="2403" extrusionOk="0">
                <a:moveTo>
                  <a:pt x="834" y="0"/>
                </a:moveTo>
                <a:cubicBezTo>
                  <a:pt x="367" y="34"/>
                  <a:pt x="0" y="401"/>
                  <a:pt x="0" y="834"/>
                </a:cubicBezTo>
                <a:lnTo>
                  <a:pt x="0" y="2402"/>
                </a:lnTo>
                <a:lnTo>
                  <a:pt x="18514" y="2402"/>
                </a:lnTo>
                <a:lnTo>
                  <a:pt x="18514" y="834"/>
                </a:lnTo>
                <a:cubicBezTo>
                  <a:pt x="18514" y="367"/>
                  <a:pt x="18147" y="0"/>
                  <a:pt x="17680" y="0"/>
                </a:cubicBez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2"/>
          <p:cNvSpPr/>
          <p:nvPr/>
        </p:nvSpPr>
        <p:spPr>
          <a:xfrm>
            <a:off x="1984958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2"/>
          <p:cNvSpPr/>
          <p:nvPr/>
        </p:nvSpPr>
        <p:spPr>
          <a:xfrm>
            <a:off x="2186530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2"/>
          <p:cNvSpPr/>
          <p:nvPr/>
        </p:nvSpPr>
        <p:spPr>
          <a:xfrm>
            <a:off x="2388103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2"/>
          <p:cNvSpPr/>
          <p:nvPr/>
        </p:nvSpPr>
        <p:spPr>
          <a:xfrm>
            <a:off x="2589696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2791268" y="2690459"/>
            <a:ext cx="173699" cy="174389"/>
          </a:xfrm>
          <a:custGeom>
            <a:avLst/>
            <a:gdLst/>
            <a:ahLst/>
            <a:cxnLst/>
            <a:rect l="l" t="t" r="r" b="b"/>
            <a:pathLst>
              <a:path w="8307" h="8341" extrusionOk="0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3006098" y="2751153"/>
            <a:ext cx="25824" cy="52311"/>
          </a:xfrm>
          <a:custGeom>
            <a:avLst/>
            <a:gdLst/>
            <a:ahLst/>
            <a:cxnLst/>
            <a:rect l="l" t="t" r="r" b="b"/>
            <a:pathLst>
              <a:path w="1235" h="2502" fill="none" extrusionOk="0">
                <a:moveTo>
                  <a:pt x="0" y="2502"/>
                </a:moveTo>
                <a:lnTo>
                  <a:pt x="1235" y="1268"/>
                </a:lnTo>
                <a:lnTo>
                  <a:pt x="0" y="0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917293" y="2751153"/>
            <a:ext cx="26535" cy="52311"/>
          </a:xfrm>
          <a:custGeom>
            <a:avLst/>
            <a:gdLst/>
            <a:ahLst/>
            <a:cxnLst/>
            <a:rect l="l" t="t" r="r" b="b"/>
            <a:pathLst>
              <a:path w="1269" h="2502" fill="none" extrusionOk="0">
                <a:moveTo>
                  <a:pt x="1268" y="0"/>
                </a:moveTo>
                <a:lnTo>
                  <a:pt x="1" y="1268"/>
                </a:lnTo>
                <a:lnTo>
                  <a:pt x="1268" y="2502"/>
                </a:lnTo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>
            <a:off x="1828718" y="3341853"/>
            <a:ext cx="1291778" cy="115786"/>
          </a:xfrm>
          <a:custGeom>
            <a:avLst/>
            <a:gdLst/>
            <a:ahLst/>
            <a:cxnLst/>
            <a:rect l="l" t="t" r="r" b="b"/>
            <a:pathLst>
              <a:path w="61778" h="5538" extrusionOk="0">
                <a:moveTo>
                  <a:pt x="1" y="1"/>
                </a:moveTo>
                <a:lnTo>
                  <a:pt x="1" y="5538"/>
                </a:lnTo>
                <a:lnTo>
                  <a:pt x="61778" y="5538"/>
                </a:lnTo>
                <a:lnTo>
                  <a:pt x="61778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887998" y="3533638"/>
            <a:ext cx="963972" cy="25131"/>
          </a:xfrm>
          <a:custGeom>
            <a:avLst/>
            <a:gdLst/>
            <a:ahLst/>
            <a:cxnLst/>
            <a:rect l="l" t="t" r="r" b="b"/>
            <a:pathLst>
              <a:path w="46101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45600" y="1202"/>
                </a:lnTo>
                <a:cubicBezTo>
                  <a:pt x="45900" y="1202"/>
                  <a:pt x="46100" y="968"/>
                  <a:pt x="46100" y="701"/>
                </a:cubicBezTo>
                <a:lnTo>
                  <a:pt x="46100" y="501"/>
                </a:lnTo>
                <a:cubicBezTo>
                  <a:pt x="46100" y="234"/>
                  <a:pt x="45900" y="1"/>
                  <a:pt x="45600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/>
          <p:nvPr/>
        </p:nvSpPr>
        <p:spPr>
          <a:xfrm>
            <a:off x="1887998" y="3608277"/>
            <a:ext cx="838428" cy="25110"/>
          </a:xfrm>
          <a:custGeom>
            <a:avLst/>
            <a:gdLst/>
            <a:ahLst/>
            <a:cxnLst/>
            <a:rect l="l" t="t" r="r" b="b"/>
            <a:pathLst>
              <a:path w="40097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39596" y="1201"/>
                </a:lnTo>
                <a:cubicBezTo>
                  <a:pt x="39896" y="1201"/>
                  <a:pt x="40096" y="967"/>
                  <a:pt x="40096" y="701"/>
                </a:cubicBezTo>
                <a:lnTo>
                  <a:pt x="40096" y="500"/>
                </a:lnTo>
                <a:cubicBezTo>
                  <a:pt x="40096" y="234"/>
                  <a:pt x="39896" y="0"/>
                  <a:pt x="3959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887998" y="3682896"/>
            <a:ext cx="765181" cy="24420"/>
          </a:xfrm>
          <a:custGeom>
            <a:avLst/>
            <a:gdLst/>
            <a:ahLst/>
            <a:cxnLst/>
            <a:rect l="l" t="t" r="r" b="b"/>
            <a:pathLst>
              <a:path w="36594" h="1168" extrusionOk="0">
                <a:moveTo>
                  <a:pt x="601" y="0"/>
                </a:moveTo>
                <a:cubicBezTo>
                  <a:pt x="301" y="0"/>
                  <a:pt x="34" y="267"/>
                  <a:pt x="34" y="601"/>
                </a:cubicBezTo>
                <a:cubicBezTo>
                  <a:pt x="1" y="901"/>
                  <a:pt x="268" y="1168"/>
                  <a:pt x="601" y="1168"/>
                </a:cubicBezTo>
                <a:lnTo>
                  <a:pt x="35993" y="1168"/>
                </a:lnTo>
                <a:cubicBezTo>
                  <a:pt x="36327" y="1168"/>
                  <a:pt x="36594" y="901"/>
                  <a:pt x="36594" y="601"/>
                </a:cubicBezTo>
                <a:cubicBezTo>
                  <a:pt x="36594" y="267"/>
                  <a:pt x="36327" y="0"/>
                  <a:pt x="3602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887998" y="3757515"/>
            <a:ext cx="880269" cy="24420"/>
          </a:xfrm>
          <a:custGeom>
            <a:avLst/>
            <a:gdLst/>
            <a:ahLst/>
            <a:cxnLst/>
            <a:rect l="l" t="t" r="r" b="b"/>
            <a:pathLst>
              <a:path w="42098" h="1168" extrusionOk="0">
                <a:moveTo>
                  <a:pt x="501" y="0"/>
                </a:moveTo>
                <a:cubicBezTo>
                  <a:pt x="234" y="0"/>
                  <a:pt x="1" y="201"/>
                  <a:pt x="1" y="467"/>
                </a:cubicBezTo>
                <a:lnTo>
                  <a:pt x="1" y="668"/>
                </a:lnTo>
                <a:cubicBezTo>
                  <a:pt x="1" y="968"/>
                  <a:pt x="234" y="1168"/>
                  <a:pt x="501" y="1168"/>
                </a:cubicBezTo>
                <a:lnTo>
                  <a:pt x="41597" y="1168"/>
                </a:lnTo>
                <a:cubicBezTo>
                  <a:pt x="41897" y="1168"/>
                  <a:pt x="42098" y="968"/>
                  <a:pt x="42098" y="668"/>
                </a:cubicBezTo>
                <a:lnTo>
                  <a:pt x="42098" y="467"/>
                </a:lnTo>
                <a:cubicBezTo>
                  <a:pt x="42098" y="201"/>
                  <a:pt x="41897" y="0"/>
                  <a:pt x="41597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2934941" y="3533638"/>
            <a:ext cx="126275" cy="25131"/>
          </a:xfrm>
          <a:custGeom>
            <a:avLst/>
            <a:gdLst/>
            <a:ahLst/>
            <a:cxnLst/>
            <a:rect l="l" t="t" r="r" b="b"/>
            <a:pathLst>
              <a:path w="6039" h="1202" extrusionOk="0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5538" y="1202"/>
                </a:lnTo>
                <a:cubicBezTo>
                  <a:pt x="5838" y="1202"/>
                  <a:pt x="6039" y="968"/>
                  <a:pt x="6039" y="701"/>
                </a:cubicBezTo>
                <a:lnTo>
                  <a:pt x="6039" y="501"/>
                </a:lnTo>
                <a:cubicBezTo>
                  <a:pt x="6039" y="234"/>
                  <a:pt x="5838" y="1"/>
                  <a:pt x="5538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2955872" y="3608277"/>
            <a:ext cx="105345" cy="25110"/>
          </a:xfrm>
          <a:custGeom>
            <a:avLst/>
            <a:gdLst/>
            <a:ahLst/>
            <a:cxnLst/>
            <a:rect l="l" t="t" r="r" b="b"/>
            <a:pathLst>
              <a:path w="5038" h="1201" extrusionOk="0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4571" y="1201"/>
                </a:lnTo>
                <a:cubicBezTo>
                  <a:pt x="4837" y="1201"/>
                  <a:pt x="5038" y="967"/>
                  <a:pt x="5038" y="701"/>
                </a:cubicBezTo>
                <a:lnTo>
                  <a:pt x="5038" y="500"/>
                </a:lnTo>
                <a:cubicBezTo>
                  <a:pt x="5038" y="234"/>
                  <a:pt x="4837" y="0"/>
                  <a:pt x="4571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2924486" y="3682896"/>
            <a:ext cx="136730" cy="24420"/>
          </a:xfrm>
          <a:custGeom>
            <a:avLst/>
            <a:gdLst/>
            <a:ahLst/>
            <a:cxnLst/>
            <a:rect l="l" t="t" r="r" b="b"/>
            <a:pathLst>
              <a:path w="6539" h="1168" extrusionOk="0">
                <a:moveTo>
                  <a:pt x="501" y="0"/>
                </a:moveTo>
                <a:cubicBezTo>
                  <a:pt x="234" y="0"/>
                  <a:pt x="1" y="200"/>
                  <a:pt x="1" y="501"/>
                </a:cubicBezTo>
                <a:lnTo>
                  <a:pt x="1" y="667"/>
                </a:lnTo>
                <a:cubicBezTo>
                  <a:pt x="1" y="968"/>
                  <a:pt x="234" y="1168"/>
                  <a:pt x="501" y="1168"/>
                </a:cubicBezTo>
                <a:lnTo>
                  <a:pt x="6038" y="1168"/>
                </a:lnTo>
                <a:cubicBezTo>
                  <a:pt x="6338" y="1168"/>
                  <a:pt x="6539" y="968"/>
                  <a:pt x="6539" y="667"/>
                </a:cubicBezTo>
                <a:lnTo>
                  <a:pt x="6539" y="501"/>
                </a:lnTo>
                <a:cubicBezTo>
                  <a:pt x="6539" y="200"/>
                  <a:pt x="6338" y="0"/>
                  <a:pt x="6038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3008189" y="3757515"/>
            <a:ext cx="53028" cy="24420"/>
          </a:xfrm>
          <a:custGeom>
            <a:avLst/>
            <a:gdLst/>
            <a:ahLst/>
            <a:cxnLst/>
            <a:rect l="l" t="t" r="r" b="b"/>
            <a:pathLst>
              <a:path w="2536" h="1168" extrusionOk="0">
                <a:moveTo>
                  <a:pt x="501" y="0"/>
                </a:moveTo>
                <a:cubicBezTo>
                  <a:pt x="234" y="0"/>
                  <a:pt x="0" y="201"/>
                  <a:pt x="0" y="467"/>
                </a:cubicBezTo>
                <a:lnTo>
                  <a:pt x="0" y="668"/>
                </a:lnTo>
                <a:cubicBezTo>
                  <a:pt x="0" y="968"/>
                  <a:pt x="234" y="1168"/>
                  <a:pt x="501" y="1168"/>
                </a:cubicBezTo>
                <a:lnTo>
                  <a:pt x="2069" y="1168"/>
                </a:lnTo>
                <a:cubicBezTo>
                  <a:pt x="2335" y="1168"/>
                  <a:pt x="2536" y="968"/>
                  <a:pt x="2536" y="668"/>
                </a:cubicBezTo>
                <a:lnTo>
                  <a:pt x="2536" y="467"/>
                </a:lnTo>
                <a:cubicBezTo>
                  <a:pt x="2536" y="201"/>
                  <a:pt x="2335" y="0"/>
                  <a:pt x="20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/>
          <p:nvPr/>
        </p:nvSpPr>
        <p:spPr>
          <a:xfrm flipH="1">
            <a:off x="1947457" y="1472785"/>
            <a:ext cx="1067874" cy="79511"/>
          </a:xfrm>
          <a:custGeom>
            <a:avLst/>
            <a:gdLst/>
            <a:ahLst/>
            <a:cxnLst/>
            <a:rect l="l" t="t" r="r" b="b"/>
            <a:pathLst>
              <a:path w="51070" h="3803" extrusionOk="0">
                <a:moveTo>
                  <a:pt x="1601" y="0"/>
                </a:moveTo>
                <a:cubicBezTo>
                  <a:pt x="701" y="0"/>
                  <a:pt x="0" y="701"/>
                  <a:pt x="0" y="1568"/>
                </a:cubicBezTo>
                <a:lnTo>
                  <a:pt x="0" y="2202"/>
                </a:lnTo>
                <a:cubicBezTo>
                  <a:pt x="0" y="3102"/>
                  <a:pt x="701" y="3803"/>
                  <a:pt x="1601" y="3803"/>
                </a:cubicBezTo>
                <a:lnTo>
                  <a:pt x="49469" y="3803"/>
                </a:lnTo>
                <a:cubicBezTo>
                  <a:pt x="50336" y="3803"/>
                  <a:pt x="51070" y="3102"/>
                  <a:pt x="51070" y="2202"/>
                </a:cubicBezTo>
                <a:lnTo>
                  <a:pt x="51070" y="1568"/>
                </a:lnTo>
                <a:cubicBezTo>
                  <a:pt x="51070" y="701"/>
                  <a:pt x="50336" y="0"/>
                  <a:pt x="49469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2829638" y="3150069"/>
            <a:ext cx="155549" cy="155531"/>
          </a:xfrm>
          <a:custGeom>
            <a:avLst/>
            <a:gdLst/>
            <a:ahLst/>
            <a:cxnLst/>
            <a:rect l="l" t="t" r="r" b="b"/>
            <a:pathLst>
              <a:path w="7439" h="7439" extrusionOk="0">
                <a:moveTo>
                  <a:pt x="0" y="0"/>
                </a:moveTo>
                <a:lnTo>
                  <a:pt x="2935" y="7439"/>
                </a:lnTo>
                <a:lnTo>
                  <a:pt x="4103" y="4837"/>
                </a:lnTo>
                <a:lnTo>
                  <a:pt x="5371" y="6105"/>
                </a:lnTo>
                <a:lnTo>
                  <a:pt x="6104" y="5371"/>
                </a:lnTo>
                <a:lnTo>
                  <a:pt x="4837" y="4070"/>
                </a:lnTo>
                <a:lnTo>
                  <a:pt x="7439" y="293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w="108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/>
          <p:nvPr/>
        </p:nvSpPr>
        <p:spPr>
          <a:xfrm rot="8099929" flipH="1">
            <a:off x="1188241" y="3300113"/>
            <a:ext cx="1857114" cy="1794505"/>
          </a:xfrm>
          <a:custGeom>
            <a:avLst/>
            <a:gdLst/>
            <a:ahLst/>
            <a:cxnLst/>
            <a:rect l="l" t="t" r="r" b="b"/>
            <a:pathLst>
              <a:path w="10886" h="10519" extrusionOk="0">
                <a:moveTo>
                  <a:pt x="10519" y="0"/>
                </a:moveTo>
                <a:lnTo>
                  <a:pt x="1" y="10518"/>
                </a:lnTo>
                <a:lnTo>
                  <a:pt x="368" y="10518"/>
                </a:lnTo>
                <a:lnTo>
                  <a:pt x="10886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C7D41-D331-4529-A286-F74894142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77" y="177517"/>
            <a:ext cx="1395453" cy="1376929"/>
          </a:xfrm>
          <a:prstGeom prst="ellipse">
            <a:avLst/>
          </a:prstGeom>
        </p:spPr>
      </p:pic>
      <p:sp>
        <p:nvSpPr>
          <p:cNvPr id="95" name="Google Shape;739;p42">
            <a:extLst>
              <a:ext uri="{FF2B5EF4-FFF2-40B4-BE49-F238E27FC236}">
                <a16:creationId xmlns:a16="http://schemas.microsoft.com/office/drawing/2014/main" id="{3FD6C01F-D9CF-47B1-BFEB-B6223B94E6B3}"/>
              </a:ext>
            </a:extLst>
          </p:cNvPr>
          <p:cNvSpPr/>
          <p:nvPr/>
        </p:nvSpPr>
        <p:spPr>
          <a:xfrm>
            <a:off x="4572000" y="4037297"/>
            <a:ext cx="4353242" cy="7073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DOSEN PENGAMPU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tx1"/>
                </a:solidFill>
                <a:effectLst/>
              </a:rPr>
              <a:t>ARNY LATTU,S.Pd.</a:t>
            </a:r>
            <a:r>
              <a:rPr lang="en-US" b="1" i="0" dirty="0" err="1">
                <a:solidFill>
                  <a:schemeClr val="tx1"/>
                </a:solidFill>
                <a:effectLst/>
              </a:rPr>
              <a:t>kom</a:t>
            </a:r>
            <a:r>
              <a:rPr lang="en-US" b="1" i="0" dirty="0">
                <a:solidFill>
                  <a:schemeClr val="tx1"/>
                </a:solidFill>
                <a:effectLst/>
              </a:rPr>
              <a:t>.,</a:t>
            </a:r>
            <a:r>
              <a:rPr lang="en-US" b="1" i="0" dirty="0" err="1">
                <a:solidFill>
                  <a:schemeClr val="tx1"/>
                </a:solidFill>
                <a:effectLst/>
              </a:rPr>
              <a:t>M,kom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81"/>
          <p:cNvSpPr txBox="1">
            <a:spLocks noGrp="1"/>
          </p:cNvSpPr>
          <p:nvPr>
            <p:ph type="title" idx="4294967295"/>
          </p:nvPr>
        </p:nvSpPr>
        <p:spPr>
          <a:xfrm>
            <a:off x="862083" y="327867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DIAGRAM ERD</a:t>
            </a: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291FA-B5D8-4FA1-967C-C19570595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29" y="895350"/>
            <a:ext cx="49434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8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81"/>
          <p:cNvSpPr txBox="1">
            <a:spLocks noGrp="1"/>
          </p:cNvSpPr>
          <p:nvPr>
            <p:ph type="title" idx="4294967295"/>
          </p:nvPr>
        </p:nvSpPr>
        <p:spPr>
          <a:xfrm>
            <a:off x="1048350" y="708867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DIAGRAM KONTEKS</a:t>
            </a: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33E04-F189-4C8B-B699-BE6EFB75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569" y="1580735"/>
            <a:ext cx="3974031" cy="2455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81"/>
          <p:cNvSpPr txBox="1">
            <a:spLocks noGrp="1"/>
          </p:cNvSpPr>
          <p:nvPr>
            <p:ph type="title" idx="4294967295"/>
          </p:nvPr>
        </p:nvSpPr>
        <p:spPr>
          <a:xfrm>
            <a:off x="879017" y="167001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DIAGRAM DFD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LEVEL 0</a:t>
            </a: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54451-9EE9-47EC-A523-FB5D751C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876603"/>
            <a:ext cx="3395133" cy="409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16263E-33B9-4075-98C0-C0219E2E8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780" y="1438274"/>
            <a:ext cx="3673913" cy="2752725"/>
          </a:xfrm>
          <a:prstGeom prst="rect">
            <a:avLst/>
          </a:prstGeom>
        </p:spPr>
      </p:pic>
      <p:sp>
        <p:nvSpPr>
          <p:cNvPr id="4" name="Google Shape;2856;p81">
            <a:extLst>
              <a:ext uri="{FF2B5EF4-FFF2-40B4-BE49-F238E27FC236}">
                <a16:creationId xmlns:a16="http://schemas.microsoft.com/office/drawing/2014/main" id="{8E48CED9-70AD-4759-81E7-5740A69566A2}"/>
              </a:ext>
            </a:extLst>
          </p:cNvPr>
          <p:cNvSpPr txBox="1">
            <a:spLocks/>
          </p:cNvSpPr>
          <p:nvPr/>
        </p:nvSpPr>
        <p:spPr>
          <a:xfrm>
            <a:off x="879017" y="167001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Diagram DFD Level 1 </a:t>
            </a:r>
          </a:p>
        </p:txBody>
      </p:sp>
      <p:sp>
        <p:nvSpPr>
          <p:cNvPr id="5" name="Google Shape;2856;p81">
            <a:extLst>
              <a:ext uri="{FF2B5EF4-FFF2-40B4-BE49-F238E27FC236}">
                <a16:creationId xmlns:a16="http://schemas.microsoft.com/office/drawing/2014/main" id="{DAD649C7-00A8-4271-A9AA-D167C1C62A32}"/>
              </a:ext>
            </a:extLst>
          </p:cNvPr>
          <p:cNvSpPr txBox="1">
            <a:spLocks/>
          </p:cNvSpPr>
          <p:nvPr/>
        </p:nvSpPr>
        <p:spPr>
          <a:xfrm>
            <a:off x="898087" y="649401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Diagram Level 1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penjelasan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DFD Level 0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berisi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tentang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data admin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kelola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 data 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barang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211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6;p81">
            <a:extLst>
              <a:ext uri="{FF2B5EF4-FFF2-40B4-BE49-F238E27FC236}">
                <a16:creationId xmlns:a16="http://schemas.microsoft.com/office/drawing/2014/main" id="{8E48CED9-70AD-4759-81E7-5740A69566A2}"/>
              </a:ext>
            </a:extLst>
          </p:cNvPr>
          <p:cNvSpPr txBox="1">
            <a:spLocks/>
          </p:cNvSpPr>
          <p:nvPr/>
        </p:nvSpPr>
        <p:spPr>
          <a:xfrm>
            <a:off x="879017" y="167001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DIAGRAM DFD LEVEL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5387F-81D1-4E64-85D8-6A3A1BC7F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1362603"/>
            <a:ext cx="3333750" cy="2790825"/>
          </a:xfrm>
          <a:prstGeom prst="rect">
            <a:avLst/>
          </a:prstGeom>
        </p:spPr>
      </p:pic>
      <p:sp>
        <p:nvSpPr>
          <p:cNvPr id="6" name="Google Shape;2856;p81">
            <a:extLst>
              <a:ext uri="{FF2B5EF4-FFF2-40B4-BE49-F238E27FC236}">
                <a16:creationId xmlns:a16="http://schemas.microsoft.com/office/drawing/2014/main" id="{7D3C4CD4-06B5-4767-BF2D-690C2512088A}"/>
              </a:ext>
            </a:extLst>
          </p:cNvPr>
          <p:cNvSpPr txBox="1">
            <a:spLocks/>
          </p:cNvSpPr>
          <p:nvPr/>
        </p:nvSpPr>
        <p:spPr>
          <a:xfrm>
            <a:off x="980617" y="600805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diagram level 2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penjelasan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DFD Level 0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berisi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tentang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data admin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kelola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 data 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barang</a:t>
            </a:r>
            <a:endParaRPr lang="en-US" sz="16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2487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6;p81">
            <a:extLst>
              <a:ext uri="{FF2B5EF4-FFF2-40B4-BE49-F238E27FC236}">
                <a16:creationId xmlns:a16="http://schemas.microsoft.com/office/drawing/2014/main" id="{8E48CED9-70AD-4759-81E7-5740A69566A2}"/>
              </a:ext>
            </a:extLst>
          </p:cNvPr>
          <p:cNvSpPr txBox="1">
            <a:spLocks/>
          </p:cNvSpPr>
          <p:nvPr/>
        </p:nvSpPr>
        <p:spPr>
          <a:xfrm>
            <a:off x="879017" y="167001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DIAGRAM DFD LEVEL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77768-F0C4-4E39-B0D2-DE9525021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233" y="1679903"/>
            <a:ext cx="5085434" cy="2206296"/>
          </a:xfrm>
          <a:prstGeom prst="rect">
            <a:avLst/>
          </a:prstGeom>
        </p:spPr>
      </p:pic>
      <p:sp>
        <p:nvSpPr>
          <p:cNvPr id="6" name="Google Shape;2856;p81">
            <a:extLst>
              <a:ext uri="{FF2B5EF4-FFF2-40B4-BE49-F238E27FC236}">
                <a16:creationId xmlns:a16="http://schemas.microsoft.com/office/drawing/2014/main" id="{81E64A30-B2C2-49C5-853D-494F070F3CD3}"/>
              </a:ext>
            </a:extLst>
          </p:cNvPr>
          <p:cNvSpPr txBox="1">
            <a:spLocks/>
          </p:cNvSpPr>
          <p:nvPr/>
        </p:nvSpPr>
        <p:spPr>
          <a:xfrm>
            <a:off x="955217" y="785067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diagram level 3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penjelasan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DFD level 0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tentang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kategori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 buku</a:t>
            </a:r>
          </a:p>
        </p:txBody>
      </p:sp>
    </p:spTree>
    <p:extLst>
      <p:ext uri="{BB962C8B-B14F-4D97-AF65-F5344CB8AC3E}">
        <p14:creationId xmlns:p14="http://schemas.microsoft.com/office/powerpoint/2010/main" val="579691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6;p81">
            <a:extLst>
              <a:ext uri="{FF2B5EF4-FFF2-40B4-BE49-F238E27FC236}">
                <a16:creationId xmlns:a16="http://schemas.microsoft.com/office/drawing/2014/main" id="{8E48CED9-70AD-4759-81E7-5740A69566A2}"/>
              </a:ext>
            </a:extLst>
          </p:cNvPr>
          <p:cNvSpPr txBox="1">
            <a:spLocks/>
          </p:cNvSpPr>
          <p:nvPr/>
        </p:nvSpPr>
        <p:spPr>
          <a:xfrm>
            <a:off x="879017" y="167001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DIAGRAM DFD LEVEL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93929-5AC8-4757-9A4B-6D75CE63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1567393"/>
            <a:ext cx="2771775" cy="2381250"/>
          </a:xfrm>
          <a:prstGeom prst="rect">
            <a:avLst/>
          </a:prstGeom>
        </p:spPr>
      </p:pic>
      <p:sp>
        <p:nvSpPr>
          <p:cNvPr id="6" name="Google Shape;2856;p81">
            <a:extLst>
              <a:ext uri="{FF2B5EF4-FFF2-40B4-BE49-F238E27FC236}">
                <a16:creationId xmlns:a16="http://schemas.microsoft.com/office/drawing/2014/main" id="{BCE9BE8E-70E0-4151-B100-02FA79EF0E91}"/>
              </a:ext>
            </a:extLst>
          </p:cNvPr>
          <p:cNvSpPr txBox="1">
            <a:spLocks/>
          </p:cNvSpPr>
          <p:nvPr/>
        </p:nvSpPr>
        <p:spPr>
          <a:xfrm>
            <a:off x="989082" y="712457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diagram level 4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penjelasan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DFD Level 0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tentang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menu buku yang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berisi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buku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terlaris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dan buku 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diskon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237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6;p81">
            <a:extLst>
              <a:ext uri="{FF2B5EF4-FFF2-40B4-BE49-F238E27FC236}">
                <a16:creationId xmlns:a16="http://schemas.microsoft.com/office/drawing/2014/main" id="{8E48CED9-70AD-4759-81E7-5740A69566A2}"/>
              </a:ext>
            </a:extLst>
          </p:cNvPr>
          <p:cNvSpPr txBox="1">
            <a:spLocks/>
          </p:cNvSpPr>
          <p:nvPr/>
        </p:nvSpPr>
        <p:spPr>
          <a:xfrm>
            <a:off x="879017" y="167001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DIAGRAM USE CASE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8B903-00D9-41D3-BA5B-661BB1AF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83" y="839787"/>
            <a:ext cx="3562350" cy="3971925"/>
          </a:xfrm>
          <a:prstGeom prst="rect">
            <a:avLst/>
          </a:prstGeom>
        </p:spPr>
      </p:pic>
      <p:sp>
        <p:nvSpPr>
          <p:cNvPr id="6" name="Google Shape;2856;p81">
            <a:extLst>
              <a:ext uri="{FF2B5EF4-FFF2-40B4-BE49-F238E27FC236}">
                <a16:creationId xmlns:a16="http://schemas.microsoft.com/office/drawing/2014/main" id="{C4BF4B1B-3707-4141-8AC5-BD24C76F555D}"/>
              </a:ext>
            </a:extLst>
          </p:cNvPr>
          <p:cNvSpPr txBox="1">
            <a:spLocks/>
          </p:cNvSpPr>
          <p:nvPr/>
        </p:nvSpPr>
        <p:spPr>
          <a:xfrm>
            <a:off x="5096933" y="1250733"/>
            <a:ext cx="3462868" cy="32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Use Case Diagram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tentang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Customer, Admin, dan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menggambarkan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bagaimana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kedua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Customer dan Admin,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berinteraksi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menyelesaikan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berbagai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tugas. Diagram ini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memodelkan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fungsi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utama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tersedia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serta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menunjukkan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hubungan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 dan use case.</a:t>
            </a:r>
          </a:p>
        </p:txBody>
      </p:sp>
    </p:spTree>
    <p:extLst>
      <p:ext uri="{BB962C8B-B14F-4D97-AF65-F5344CB8AC3E}">
        <p14:creationId xmlns:p14="http://schemas.microsoft.com/office/powerpoint/2010/main" val="221745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6;p81">
            <a:extLst>
              <a:ext uri="{FF2B5EF4-FFF2-40B4-BE49-F238E27FC236}">
                <a16:creationId xmlns:a16="http://schemas.microsoft.com/office/drawing/2014/main" id="{8E48CED9-70AD-4759-81E7-5740A69566A2}"/>
              </a:ext>
            </a:extLst>
          </p:cNvPr>
          <p:cNvSpPr txBox="1">
            <a:spLocks/>
          </p:cNvSpPr>
          <p:nvPr/>
        </p:nvSpPr>
        <p:spPr>
          <a:xfrm>
            <a:off x="879017" y="167001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DIAGRAM ACTIVITY ADMIN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4E3F4E-5203-4905-88A4-F3C37EFE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47" y="863800"/>
            <a:ext cx="2378529" cy="3797300"/>
          </a:xfrm>
          <a:prstGeom prst="rect">
            <a:avLst/>
          </a:prstGeom>
        </p:spPr>
      </p:pic>
      <p:sp>
        <p:nvSpPr>
          <p:cNvPr id="6" name="Google Shape;2856;p81">
            <a:extLst>
              <a:ext uri="{FF2B5EF4-FFF2-40B4-BE49-F238E27FC236}">
                <a16:creationId xmlns:a16="http://schemas.microsoft.com/office/drawing/2014/main" id="{807234BE-4D35-4096-881B-806DF4835A59}"/>
              </a:ext>
            </a:extLst>
          </p:cNvPr>
          <p:cNvSpPr txBox="1">
            <a:spLocks/>
          </p:cNvSpPr>
          <p:nvPr/>
        </p:nvSpPr>
        <p:spPr>
          <a:xfrm>
            <a:off x="3811517" y="1691002"/>
            <a:ext cx="4114800" cy="1898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diagram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admin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menggambarkan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serangkaian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langkah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atau proses yang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oleh admin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berinteraksi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413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56;p81">
            <a:extLst>
              <a:ext uri="{FF2B5EF4-FFF2-40B4-BE49-F238E27FC236}">
                <a16:creationId xmlns:a16="http://schemas.microsoft.com/office/drawing/2014/main" id="{8E48CED9-70AD-4759-81E7-5740A69566A2}"/>
              </a:ext>
            </a:extLst>
          </p:cNvPr>
          <p:cNvSpPr txBox="1">
            <a:spLocks/>
          </p:cNvSpPr>
          <p:nvPr/>
        </p:nvSpPr>
        <p:spPr>
          <a:xfrm>
            <a:off x="879017" y="167001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DIAGRAM ACTIVITY CUSTOMER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8A41E-B383-428B-93E7-D1F08BDF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17" y="892175"/>
            <a:ext cx="3133725" cy="3562350"/>
          </a:xfrm>
          <a:prstGeom prst="rect">
            <a:avLst/>
          </a:prstGeom>
        </p:spPr>
      </p:pic>
      <p:sp>
        <p:nvSpPr>
          <p:cNvPr id="6" name="Google Shape;2856;p81">
            <a:extLst>
              <a:ext uri="{FF2B5EF4-FFF2-40B4-BE49-F238E27FC236}">
                <a16:creationId xmlns:a16="http://schemas.microsoft.com/office/drawing/2014/main" id="{B01EA3CB-7CE7-461E-BA5A-459F4E6EBFBD}"/>
              </a:ext>
            </a:extLst>
          </p:cNvPr>
          <p:cNvSpPr txBox="1">
            <a:spLocks/>
          </p:cNvSpPr>
          <p:nvPr/>
        </p:nvSpPr>
        <p:spPr>
          <a:xfrm>
            <a:off x="4486875" y="1273175"/>
            <a:ext cx="4150183" cy="3562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Activity Diagram customer adalah diagram UML yang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memodelkan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alur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kerja atau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oleh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seorang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Customer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saat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berinteraksi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. Diagram ini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menggambarkan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urutan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aktivitas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keputusan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dan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proses yang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dijalankan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115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4"/>
          <p:cNvSpPr/>
          <p:nvPr/>
        </p:nvSpPr>
        <p:spPr>
          <a:xfrm>
            <a:off x="3327138" y="1652975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/>
          <p:nvPr/>
        </p:nvSpPr>
        <p:spPr>
          <a:xfrm>
            <a:off x="5168671" y="2033200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7010229" y="2425577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/>
          <p:nvPr/>
        </p:nvSpPr>
        <p:spPr>
          <a:xfrm>
            <a:off x="1458575" y="1265163"/>
            <a:ext cx="619500" cy="6195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4"/>
          <p:cNvSpPr txBox="1">
            <a:spLocks noGrp="1"/>
          </p:cNvSpPr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ea typeface="Montserrat Medium"/>
                <a:cs typeface="Montserrat Medium"/>
              </a:rPr>
              <a:t>Daftar isi</a:t>
            </a:r>
            <a:endParaRPr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5" name="Google Shape;845;p44"/>
          <p:cNvSpPr txBox="1">
            <a:spLocks noGrp="1"/>
          </p:cNvSpPr>
          <p:nvPr>
            <p:ph type="subTitle" idx="8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</a:t>
            </a:r>
            <a:endParaRPr dirty="0"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6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</a:t>
            </a:r>
            <a:endParaRPr dirty="0"/>
          </a:p>
        </p:txBody>
      </p:sp>
      <p:sp>
        <p:nvSpPr>
          <p:cNvPr id="847" name="Google Shape;847;p44"/>
          <p:cNvSpPr txBox="1">
            <a:spLocks noGrp="1"/>
          </p:cNvSpPr>
          <p:nvPr>
            <p:ph type="subTitle" idx="1"/>
          </p:nvPr>
        </p:nvSpPr>
        <p:spPr>
          <a:xfrm>
            <a:off x="972454" y="1989050"/>
            <a:ext cx="2115783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umusan masalah </a:t>
            </a:r>
            <a:endParaRPr dirty="0"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7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</a:t>
            </a:r>
            <a:endParaRPr dirty="0"/>
          </a:p>
        </p:txBody>
      </p:sp>
      <p:sp>
        <p:nvSpPr>
          <p:cNvPr id="849" name="Google Shape;849;p44"/>
          <p:cNvSpPr txBox="1">
            <a:spLocks noGrp="1"/>
          </p:cNvSpPr>
          <p:nvPr>
            <p:ph type="title" idx="2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title" idx="5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1" name="Google Shape;851;p44"/>
          <p:cNvSpPr txBox="1">
            <a:spLocks noGrp="1"/>
          </p:cNvSpPr>
          <p:nvPr>
            <p:ph type="title" idx="3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2" name="Google Shape;852;p44"/>
          <p:cNvSpPr txBox="1">
            <a:spLocks noGrp="1"/>
          </p:cNvSpPr>
          <p:nvPr>
            <p:ph type="title" idx="4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56" name="Google Shape;856;p44"/>
          <p:cNvGrpSpPr/>
          <p:nvPr/>
        </p:nvGrpSpPr>
        <p:grpSpPr>
          <a:xfrm>
            <a:off x="6691129" y="877497"/>
            <a:ext cx="1031961" cy="682865"/>
            <a:chOff x="2040800" y="2409925"/>
            <a:chExt cx="675500" cy="446989"/>
          </a:xfrm>
        </p:grpSpPr>
        <p:sp>
          <p:nvSpPr>
            <p:cNvPr id="857" name="Google Shape;857;p44"/>
            <p:cNvSpPr/>
            <p:nvPr/>
          </p:nvSpPr>
          <p:spPr>
            <a:xfrm>
              <a:off x="2040800" y="2409925"/>
              <a:ext cx="675500" cy="372550"/>
            </a:xfrm>
            <a:custGeom>
              <a:avLst/>
              <a:gdLst/>
              <a:ahLst/>
              <a:cxnLst/>
              <a:rect l="l" t="t" r="r" b="b"/>
              <a:pathLst>
                <a:path w="27020" h="14902" extrusionOk="0">
                  <a:moveTo>
                    <a:pt x="10796" y="0"/>
                  </a:moveTo>
                  <a:cubicBezTo>
                    <a:pt x="10381" y="0"/>
                    <a:pt x="9961" y="40"/>
                    <a:pt x="9540" y="124"/>
                  </a:cubicBezTo>
                  <a:cubicBezTo>
                    <a:pt x="6505" y="724"/>
                    <a:pt x="4337" y="3393"/>
                    <a:pt x="4337" y="6461"/>
                  </a:cubicBezTo>
                  <a:lnTo>
                    <a:pt x="4337" y="6695"/>
                  </a:lnTo>
                  <a:cubicBezTo>
                    <a:pt x="0" y="7963"/>
                    <a:pt x="467" y="14234"/>
                    <a:pt x="4937" y="14867"/>
                  </a:cubicBezTo>
                  <a:lnTo>
                    <a:pt x="4937" y="14901"/>
                  </a:lnTo>
                  <a:lnTo>
                    <a:pt x="23884" y="14901"/>
                  </a:lnTo>
                  <a:cubicBezTo>
                    <a:pt x="23905" y="14901"/>
                    <a:pt x="23926" y="14901"/>
                    <a:pt x="23947" y="14901"/>
                  </a:cubicBezTo>
                  <a:cubicBezTo>
                    <a:pt x="25586" y="14901"/>
                    <a:pt x="26920" y="13612"/>
                    <a:pt x="26986" y="11965"/>
                  </a:cubicBezTo>
                  <a:cubicBezTo>
                    <a:pt x="27020" y="10331"/>
                    <a:pt x="25752" y="8930"/>
                    <a:pt x="24084" y="8863"/>
                  </a:cubicBezTo>
                  <a:cubicBezTo>
                    <a:pt x="24667" y="5721"/>
                    <a:pt x="22151" y="3214"/>
                    <a:pt x="19372" y="3214"/>
                  </a:cubicBezTo>
                  <a:cubicBezTo>
                    <a:pt x="18493" y="3214"/>
                    <a:pt x="17587" y="3465"/>
                    <a:pt x="16746" y="4026"/>
                  </a:cubicBezTo>
                  <a:cubicBezTo>
                    <a:pt x="15740" y="1555"/>
                    <a:pt x="13373" y="0"/>
                    <a:pt x="1079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4"/>
            <p:cNvSpPr/>
            <p:nvPr/>
          </p:nvSpPr>
          <p:spPr>
            <a:xfrm>
              <a:off x="2247186" y="2543314"/>
              <a:ext cx="262725" cy="313600"/>
            </a:xfrm>
            <a:custGeom>
              <a:avLst/>
              <a:gdLst/>
              <a:ahLst/>
              <a:cxnLst/>
              <a:rect l="l" t="t" r="r" b="b"/>
              <a:pathLst>
                <a:path w="10509" h="12544" extrusionOk="0">
                  <a:moveTo>
                    <a:pt x="5271" y="1"/>
                  </a:moveTo>
                  <a:lnTo>
                    <a:pt x="1" y="6605"/>
                  </a:lnTo>
                  <a:lnTo>
                    <a:pt x="2069" y="6605"/>
                  </a:lnTo>
                  <a:lnTo>
                    <a:pt x="2069" y="12543"/>
                  </a:lnTo>
                  <a:lnTo>
                    <a:pt x="8474" y="12543"/>
                  </a:lnTo>
                  <a:lnTo>
                    <a:pt x="8474" y="6605"/>
                  </a:lnTo>
                  <a:lnTo>
                    <a:pt x="10508" y="6605"/>
                  </a:lnTo>
                  <a:lnTo>
                    <a:pt x="527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81"/>
          <p:cNvSpPr txBox="1">
            <a:spLocks noGrp="1"/>
          </p:cNvSpPr>
          <p:nvPr>
            <p:ph type="title" idx="4294967295"/>
          </p:nvPr>
        </p:nvSpPr>
        <p:spPr>
          <a:xfrm>
            <a:off x="862083" y="327867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DIAGRAM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SEQUENCE</a:t>
            </a: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F1753-6DC0-467F-B59E-20585231F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2" y="1354667"/>
            <a:ext cx="4013201" cy="2498013"/>
          </a:xfrm>
          <a:prstGeom prst="rect">
            <a:avLst/>
          </a:prstGeom>
        </p:spPr>
      </p:pic>
      <p:sp>
        <p:nvSpPr>
          <p:cNvPr id="6" name="Google Shape;2856;p81">
            <a:extLst>
              <a:ext uri="{FF2B5EF4-FFF2-40B4-BE49-F238E27FC236}">
                <a16:creationId xmlns:a16="http://schemas.microsoft.com/office/drawing/2014/main" id="{54FB6EEF-30C9-464F-A515-9058B7162E27}"/>
              </a:ext>
            </a:extLst>
          </p:cNvPr>
          <p:cNvSpPr txBox="1">
            <a:spLocks/>
          </p:cNvSpPr>
          <p:nvPr/>
        </p:nvSpPr>
        <p:spPr>
          <a:xfrm>
            <a:off x="4986867" y="1354668"/>
            <a:ext cx="3598334" cy="273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Merupakan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seorang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admin dan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berurutan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biasanya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menjalankan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fungsi-fungsi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administratif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. Diagram ini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menunjukkan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bagaimana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aktor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(admin)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mengirimkan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permintaan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ke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bagaimana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merespons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dan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alur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pesan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terjadi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selama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proses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7" name="Google Shape;2856;p81">
            <a:extLst>
              <a:ext uri="{FF2B5EF4-FFF2-40B4-BE49-F238E27FC236}">
                <a16:creationId xmlns:a16="http://schemas.microsoft.com/office/drawing/2014/main" id="{4F4FD17E-F170-4E2A-98C8-683A1281381B}"/>
              </a:ext>
            </a:extLst>
          </p:cNvPr>
          <p:cNvSpPr txBox="1">
            <a:spLocks/>
          </p:cNvSpPr>
          <p:nvPr/>
        </p:nvSpPr>
        <p:spPr>
          <a:xfrm>
            <a:off x="1281941" y="742733"/>
            <a:ext cx="6371926" cy="48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Proses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validasi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admin pada system </a:t>
            </a:r>
          </a:p>
        </p:txBody>
      </p:sp>
    </p:spTree>
    <p:extLst>
      <p:ext uri="{BB962C8B-B14F-4D97-AF65-F5344CB8AC3E}">
        <p14:creationId xmlns:p14="http://schemas.microsoft.com/office/powerpoint/2010/main" val="2083852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81"/>
          <p:cNvSpPr txBox="1">
            <a:spLocks noGrp="1"/>
          </p:cNvSpPr>
          <p:nvPr>
            <p:ph type="title" idx="4294967295"/>
          </p:nvPr>
        </p:nvSpPr>
        <p:spPr>
          <a:xfrm>
            <a:off x="862083" y="254001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DIAGRAM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SEQUENCE 2</a:t>
            </a: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BA7C8-B3A6-4777-9E99-79290DB4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83" y="1286535"/>
            <a:ext cx="3976171" cy="3492498"/>
          </a:xfrm>
          <a:prstGeom prst="rect">
            <a:avLst/>
          </a:prstGeom>
        </p:spPr>
      </p:pic>
      <p:sp>
        <p:nvSpPr>
          <p:cNvPr id="6" name="Google Shape;2856;p81">
            <a:extLst>
              <a:ext uri="{FF2B5EF4-FFF2-40B4-BE49-F238E27FC236}">
                <a16:creationId xmlns:a16="http://schemas.microsoft.com/office/drawing/2014/main" id="{14053329-581C-4501-8206-1A09B12D51B3}"/>
              </a:ext>
            </a:extLst>
          </p:cNvPr>
          <p:cNvSpPr txBox="1">
            <a:spLocks/>
          </p:cNvSpPr>
          <p:nvPr/>
        </p:nvSpPr>
        <p:spPr>
          <a:xfrm>
            <a:off x="5181600" y="1464733"/>
            <a:ext cx="3649134" cy="271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 Adalah diagram UML yang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memodelkan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interaksi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waktu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nyata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Customer dan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menunjukkan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urutan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pesan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dikirim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menyelesaikan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suatu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proses.</a:t>
            </a:r>
          </a:p>
        </p:txBody>
      </p:sp>
      <p:sp>
        <p:nvSpPr>
          <p:cNvPr id="9" name="Google Shape;2856;p81">
            <a:extLst>
              <a:ext uri="{FF2B5EF4-FFF2-40B4-BE49-F238E27FC236}">
                <a16:creationId xmlns:a16="http://schemas.microsoft.com/office/drawing/2014/main" id="{DAC8AB63-DA4B-42B1-91F2-6E050B70538D}"/>
              </a:ext>
            </a:extLst>
          </p:cNvPr>
          <p:cNvSpPr txBox="1">
            <a:spLocks/>
          </p:cNvSpPr>
          <p:nvPr/>
        </p:nvSpPr>
        <p:spPr>
          <a:xfrm>
            <a:off x="1048350" y="770268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Proses admin Kelola data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barang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41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81"/>
          <p:cNvSpPr txBox="1">
            <a:spLocks noGrp="1"/>
          </p:cNvSpPr>
          <p:nvPr>
            <p:ph type="title" idx="4294967295"/>
          </p:nvPr>
        </p:nvSpPr>
        <p:spPr>
          <a:xfrm>
            <a:off x="862083" y="254001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CLASS DIAGRAM</a:t>
            </a:r>
            <a:endParaRPr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D3F63-11D1-4926-811C-91932362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83" y="856192"/>
            <a:ext cx="3238500" cy="3600450"/>
          </a:xfrm>
          <a:prstGeom prst="rect">
            <a:avLst/>
          </a:prstGeom>
        </p:spPr>
      </p:pic>
      <p:sp>
        <p:nvSpPr>
          <p:cNvPr id="6" name="Google Shape;2856;p81">
            <a:extLst>
              <a:ext uri="{FF2B5EF4-FFF2-40B4-BE49-F238E27FC236}">
                <a16:creationId xmlns:a16="http://schemas.microsoft.com/office/drawing/2014/main" id="{371452E2-4E12-4E47-9D9A-DD87147DB08D}"/>
              </a:ext>
            </a:extLst>
          </p:cNvPr>
          <p:cNvSpPr txBox="1">
            <a:spLocks/>
          </p:cNvSpPr>
          <p:nvPr/>
        </p:nvSpPr>
        <p:spPr>
          <a:xfrm>
            <a:off x="4572000" y="856192"/>
            <a:ext cx="3744981" cy="345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Class Diagram adalah diagram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UML yang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merepresentasikan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struktur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statis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sebuah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termasuk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kelas-kelas,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atribut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dan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hubungan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antar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kelas. Diagram ini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menggambarkan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entitas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utama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sistem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serta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relasi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 seperti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asosiasi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agregasi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komposisi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, atau </a:t>
            </a:r>
            <a:r>
              <a:rPr lang="en-US" sz="1800" b="1" dirty="0" err="1">
                <a:latin typeface="Arial"/>
                <a:ea typeface="Arial"/>
                <a:cs typeface="Arial"/>
                <a:sym typeface="Arial"/>
              </a:rPr>
              <a:t>pewarisan</a:t>
            </a:r>
            <a:r>
              <a:rPr lang="en-US" sz="1800" b="1" dirty="0"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8621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3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 ADMIN</a:t>
            </a:r>
            <a:br>
              <a:rPr lang="en" dirty="0"/>
            </a:br>
            <a:endParaRPr b="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A16747-F465-4E92-A721-9B752FA01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3" y="881135"/>
            <a:ext cx="2167593" cy="1541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94F30-E747-44CD-A4FA-C752E1A7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927" y="881135"/>
            <a:ext cx="1686374" cy="3640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0B401-FC18-47C2-8137-E7EA18653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851" y="881135"/>
            <a:ext cx="3403599" cy="1499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B9E1F7-EECE-4CEA-8A6B-8998C71B7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084" y="2641601"/>
            <a:ext cx="1470495" cy="2154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E30526-B3DB-4FBF-8F98-8EA5D51E4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9129" y="2641601"/>
            <a:ext cx="1404061" cy="21547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3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 ADMIN</a:t>
            </a:r>
            <a:br>
              <a:rPr lang="en" dirty="0"/>
            </a:br>
            <a:endParaRPr b="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4E2E3-9239-4F5D-99AA-FE520AD5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7" y="931334"/>
            <a:ext cx="2592566" cy="216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8B8A4-4F0D-416E-A74D-C9954A229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565" y="931333"/>
            <a:ext cx="2436301" cy="2145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E9B21-2B31-4BC9-B704-94424FA33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298" y="875567"/>
            <a:ext cx="1831024" cy="3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8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3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 CUSTOMER</a:t>
            </a:r>
            <a:br>
              <a:rPr lang="en" dirty="0"/>
            </a:br>
            <a:endParaRPr b="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191FD-28EC-4E2F-AA56-BE01DF6E9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84" y="895433"/>
            <a:ext cx="1605247" cy="3850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F8445E-0061-4D49-BEBF-831BECFD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304" y="829327"/>
            <a:ext cx="3183467" cy="1402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AC7ED-CC25-47CC-BE26-BBAB9C334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132" y="2427817"/>
            <a:ext cx="1727895" cy="2571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2E1891-4E1F-4529-B222-D902CEE37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908" y="2427817"/>
            <a:ext cx="1583979" cy="251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77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3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 CUSTOMER</a:t>
            </a:r>
            <a:br>
              <a:rPr lang="en" dirty="0"/>
            </a:br>
            <a:endParaRPr b="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7F0EA-F911-4CDA-B2CC-8F945213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12618"/>
            <a:ext cx="2886800" cy="2380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B7651-A606-4E9C-B385-11493D0A0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407" y="912618"/>
            <a:ext cx="2713504" cy="2380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9FDCE-75E1-4535-A431-5E2D5B484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092" y="533400"/>
            <a:ext cx="1812211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89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3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Dokumentasi Survey</a:t>
            </a:r>
            <a:br>
              <a:rPr lang="en" dirty="0"/>
            </a:br>
            <a:endParaRPr b="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8FBF7-D3B7-4B01-8871-73352198B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72200"/>
            <a:ext cx="3488267" cy="2616200"/>
          </a:xfrm>
          <a:prstGeom prst="rect">
            <a:avLst/>
          </a:prstGeom>
        </p:spPr>
      </p:pic>
      <p:sp>
        <p:nvSpPr>
          <p:cNvPr id="11" name="Google Shape;1212;p53">
            <a:extLst>
              <a:ext uri="{FF2B5EF4-FFF2-40B4-BE49-F238E27FC236}">
                <a16:creationId xmlns:a16="http://schemas.microsoft.com/office/drawing/2014/main" id="{FB19D184-AB24-4C6E-B9F5-30B7D2A8E106}"/>
              </a:ext>
            </a:extLst>
          </p:cNvPr>
          <p:cNvSpPr txBox="1">
            <a:spLocks/>
          </p:cNvSpPr>
          <p:nvPr/>
        </p:nvSpPr>
        <p:spPr>
          <a:xfrm>
            <a:off x="4343399" y="1372200"/>
            <a:ext cx="3488267" cy="1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Survey pertama</a:t>
            </a:r>
          </a:p>
          <a:p>
            <a:r>
              <a:rPr lang="en-US" sz="1800" dirty="0"/>
              <a:t> </a:t>
            </a:r>
            <a:r>
              <a:rPr lang="en-US" sz="1800" dirty="0" err="1"/>
              <a:t>Tanggal</a:t>
            </a:r>
            <a:r>
              <a:rPr lang="en-US" sz="1800" dirty="0"/>
              <a:t> 31-Oktober 2024</a:t>
            </a:r>
            <a:br>
              <a:rPr lang="en-US" sz="1800" dirty="0"/>
            </a:br>
            <a:endParaRPr lang="en-US" sz="1800" b="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81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3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Dokumentasi Survey</a:t>
            </a:r>
            <a:br>
              <a:rPr lang="en" dirty="0"/>
            </a:br>
            <a:endParaRPr b="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212;p53">
            <a:extLst>
              <a:ext uri="{FF2B5EF4-FFF2-40B4-BE49-F238E27FC236}">
                <a16:creationId xmlns:a16="http://schemas.microsoft.com/office/drawing/2014/main" id="{FB19D184-AB24-4C6E-B9F5-30B7D2A8E106}"/>
              </a:ext>
            </a:extLst>
          </p:cNvPr>
          <p:cNvSpPr txBox="1">
            <a:spLocks/>
          </p:cNvSpPr>
          <p:nvPr/>
        </p:nvSpPr>
        <p:spPr>
          <a:xfrm>
            <a:off x="4343399" y="1372200"/>
            <a:ext cx="3488267" cy="1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Survey </a:t>
            </a:r>
            <a:r>
              <a:rPr lang="en-US" sz="1800" dirty="0" err="1"/>
              <a:t>terakhir</a:t>
            </a:r>
            <a:r>
              <a:rPr lang="en-US" sz="1800" dirty="0"/>
              <a:t> dan testing</a:t>
            </a:r>
          </a:p>
          <a:p>
            <a:r>
              <a:rPr lang="en-US" sz="1800" dirty="0"/>
              <a:t> </a:t>
            </a:r>
            <a:r>
              <a:rPr lang="en-US" sz="1800" dirty="0" err="1"/>
              <a:t>Tanggal</a:t>
            </a:r>
            <a:r>
              <a:rPr lang="en-US" sz="1800" dirty="0"/>
              <a:t> 03 – </a:t>
            </a:r>
            <a:r>
              <a:rPr lang="en-US" sz="1800" dirty="0" err="1"/>
              <a:t>januari</a:t>
            </a:r>
            <a:r>
              <a:rPr lang="en-US" sz="1800" dirty="0"/>
              <a:t> 2025</a:t>
            </a:r>
            <a:br>
              <a:rPr lang="en-US" sz="1800" dirty="0"/>
            </a:br>
            <a:endParaRPr lang="en-US" sz="1800" b="0" dirty="0">
              <a:solidFill>
                <a:schemeClr val="dk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BC5C7-560B-4109-B509-3985F5E83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18" y="1471383"/>
            <a:ext cx="3912414" cy="22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1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53"/>
          <p:cNvSpPr txBox="1">
            <a:spLocks noGrp="1"/>
          </p:cNvSpPr>
          <p:nvPr>
            <p:ph type="title"/>
          </p:nvPr>
        </p:nvSpPr>
        <p:spPr>
          <a:xfrm>
            <a:off x="720000" y="397400"/>
            <a:ext cx="77040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Kesimpulan</a:t>
            </a:r>
            <a:r>
              <a:rPr lang="en" dirty="0"/>
              <a:t> </a:t>
            </a:r>
            <a:br>
              <a:rPr lang="en" dirty="0"/>
            </a:br>
            <a:endParaRPr b="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212;p53">
            <a:extLst>
              <a:ext uri="{FF2B5EF4-FFF2-40B4-BE49-F238E27FC236}">
                <a16:creationId xmlns:a16="http://schemas.microsoft.com/office/drawing/2014/main" id="{762EF6A6-1CC0-4046-BE9E-F655BF15BE0C}"/>
              </a:ext>
            </a:extLst>
          </p:cNvPr>
          <p:cNvSpPr txBox="1">
            <a:spLocks/>
          </p:cNvSpPr>
          <p:nvPr/>
        </p:nvSpPr>
        <p:spPr>
          <a:xfrm>
            <a:off x="1024466" y="1397000"/>
            <a:ext cx="739953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Website </a:t>
            </a:r>
            <a:r>
              <a:rPr lang="en-US" sz="1600" dirty="0" err="1"/>
              <a:t>toko</a:t>
            </a:r>
            <a:r>
              <a:rPr lang="en-US" sz="1600" dirty="0"/>
              <a:t> kitab </a:t>
            </a:r>
            <a:r>
              <a:rPr lang="en-US" sz="1600" dirty="0" err="1"/>
              <a:t>dirancang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mempermudah</a:t>
            </a:r>
            <a:r>
              <a:rPr lang="en-US" sz="1600" dirty="0"/>
              <a:t> </a:t>
            </a:r>
            <a:r>
              <a:rPr lang="en-US" sz="1600" dirty="0" err="1"/>
              <a:t>pembelian</a:t>
            </a:r>
            <a:r>
              <a:rPr lang="en-US" sz="1600" dirty="0"/>
              <a:t> kitab </a:t>
            </a:r>
            <a:r>
              <a:rPr lang="en-US" sz="1600" dirty="0" err="1"/>
              <a:t>secara</a:t>
            </a:r>
            <a:r>
              <a:rPr lang="en-US" sz="1600" dirty="0"/>
              <a:t> online </a:t>
            </a:r>
            <a:r>
              <a:rPr lang="en-US" sz="1600" dirty="0" err="1"/>
              <a:t>dengan</a:t>
            </a:r>
            <a:r>
              <a:rPr lang="en-US" sz="1600" dirty="0"/>
              <a:t> fitur seperti </a:t>
            </a:r>
            <a:r>
              <a:rPr lang="en-US" sz="1600" dirty="0" err="1"/>
              <a:t>katalog</a:t>
            </a:r>
            <a:r>
              <a:rPr lang="en-US" sz="1600" dirty="0"/>
              <a:t> kitab, </a:t>
            </a:r>
            <a:r>
              <a:rPr lang="en-US" sz="1600" dirty="0" err="1"/>
              <a:t>pencarian</a:t>
            </a:r>
            <a:r>
              <a:rPr lang="en-US" sz="1600" dirty="0"/>
              <a:t>, </a:t>
            </a:r>
            <a:r>
              <a:rPr lang="en-US" sz="1600" dirty="0" err="1"/>
              <a:t>keranjang</a:t>
            </a:r>
            <a:r>
              <a:rPr lang="en-US" sz="1600" dirty="0"/>
              <a:t> </a:t>
            </a:r>
            <a:r>
              <a:rPr lang="en-US" sz="1600" dirty="0" err="1"/>
              <a:t>belanja</a:t>
            </a:r>
            <a:r>
              <a:rPr lang="en-US" sz="1600" dirty="0"/>
              <a:t>, dan pen </a:t>
            </a:r>
            <a:r>
              <a:rPr lang="en-US" sz="1600" dirty="0" err="1"/>
              <a:t>directan</a:t>
            </a:r>
            <a:r>
              <a:rPr lang="en-US" sz="1600" dirty="0"/>
              <a:t> customer ke platform </a:t>
            </a:r>
            <a:r>
              <a:rPr lang="en-US" sz="1600" dirty="0" err="1"/>
              <a:t>shopee</a:t>
            </a:r>
            <a:r>
              <a:rPr lang="en-US" sz="1600" dirty="0"/>
              <a:t>. Diagram </a:t>
            </a:r>
            <a:r>
              <a:rPr lang="en-US" sz="1600" dirty="0" err="1"/>
              <a:t>alur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dan ERD </a:t>
            </a:r>
            <a:r>
              <a:rPr lang="en-US" sz="1600" dirty="0" err="1"/>
              <a:t>menggambarkan</a:t>
            </a:r>
            <a:r>
              <a:rPr lang="en-US" sz="1600" dirty="0"/>
              <a:t> </a:t>
            </a:r>
            <a:r>
              <a:rPr lang="en-US" sz="1600" dirty="0" err="1"/>
              <a:t>interaksi</a:t>
            </a:r>
            <a:r>
              <a:rPr lang="en-US" sz="1600" dirty="0"/>
              <a:t> </a:t>
            </a:r>
            <a:r>
              <a:rPr lang="en-US" sz="1600" dirty="0" err="1"/>
              <a:t>pengguna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dan </a:t>
            </a:r>
            <a:r>
              <a:rPr lang="en-US" sz="1600" dirty="0" err="1"/>
              <a:t>hubungan</a:t>
            </a:r>
            <a:r>
              <a:rPr lang="en-US" sz="1600" dirty="0"/>
              <a:t> </a:t>
            </a:r>
            <a:r>
              <a:rPr lang="en-US" sz="1600" dirty="0" err="1"/>
              <a:t>antar</a:t>
            </a:r>
            <a:r>
              <a:rPr lang="en-US" sz="1600" dirty="0"/>
              <a:t> data, </a:t>
            </a:r>
            <a:r>
              <a:rPr lang="en-US" sz="1600" dirty="0" err="1"/>
              <a:t>sementara</a:t>
            </a:r>
            <a:r>
              <a:rPr lang="en-US" sz="1600" dirty="0"/>
              <a:t> mockup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desain</a:t>
            </a:r>
            <a:r>
              <a:rPr lang="en-US" sz="1600" dirty="0"/>
              <a:t> </a:t>
            </a:r>
            <a:r>
              <a:rPr lang="en-US" sz="1600" dirty="0" err="1"/>
              <a:t>antarmuka</a:t>
            </a:r>
            <a:r>
              <a:rPr lang="en-US" sz="1600" dirty="0"/>
              <a:t> yang </a:t>
            </a:r>
            <a:r>
              <a:rPr lang="en-US" sz="1600" dirty="0" err="1"/>
              <a:t>responsif</a:t>
            </a:r>
            <a:r>
              <a:rPr lang="en-US" sz="1600" dirty="0"/>
              <a:t>, </a:t>
            </a:r>
            <a:r>
              <a:rPr lang="en-US" sz="1600" dirty="0" err="1"/>
              <a:t>mencakup</a:t>
            </a:r>
            <a:r>
              <a:rPr lang="en-US" sz="1600" dirty="0"/>
              <a:t> halaman </a:t>
            </a:r>
            <a:r>
              <a:rPr lang="en-US" sz="1600" dirty="0" err="1"/>
              <a:t>utama</a:t>
            </a:r>
            <a:r>
              <a:rPr lang="en-US" sz="1600" dirty="0"/>
              <a:t>, </a:t>
            </a:r>
            <a:r>
              <a:rPr lang="en-US" sz="1600" dirty="0" err="1"/>
              <a:t>katalog</a:t>
            </a:r>
            <a:r>
              <a:rPr lang="en-US" sz="1600" dirty="0"/>
              <a:t>, detail </a:t>
            </a:r>
            <a:r>
              <a:rPr lang="en-US" sz="1600" dirty="0" err="1"/>
              <a:t>produk</a:t>
            </a:r>
            <a:r>
              <a:rPr lang="en-US" sz="1600" dirty="0"/>
              <a:t>, dan checkout. </a:t>
            </a:r>
            <a:r>
              <a:rPr lang="en-US" sz="1600" dirty="0" err="1"/>
              <a:t>Proyek</a:t>
            </a:r>
            <a:r>
              <a:rPr lang="en-US" sz="1600" dirty="0"/>
              <a:t> ini mendukung </a:t>
            </a:r>
            <a:r>
              <a:rPr lang="en-US" sz="1600" dirty="0" err="1"/>
              <a:t>digitalisasi</a:t>
            </a:r>
            <a:r>
              <a:rPr lang="en-US" sz="1600" dirty="0"/>
              <a:t> </a:t>
            </a:r>
            <a:r>
              <a:rPr lang="en-US" sz="1600" dirty="0" err="1"/>
              <a:t>literasi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menyediakan</a:t>
            </a:r>
            <a:r>
              <a:rPr lang="en-US" sz="1600" dirty="0"/>
              <a:t> </a:t>
            </a:r>
            <a:r>
              <a:rPr lang="en-US" sz="1600" dirty="0" err="1"/>
              <a:t>pengalaman</a:t>
            </a:r>
            <a:r>
              <a:rPr lang="en-US" sz="1600" dirty="0"/>
              <a:t> </a:t>
            </a:r>
            <a:r>
              <a:rPr lang="en-US" sz="1600" dirty="0" err="1"/>
              <a:t>belanja</a:t>
            </a:r>
            <a:r>
              <a:rPr lang="en-US" sz="1600" dirty="0"/>
              <a:t> yang </a:t>
            </a:r>
            <a:r>
              <a:rPr lang="en-US" sz="1600" dirty="0" err="1"/>
              <a:t>praktis</a:t>
            </a:r>
            <a:r>
              <a:rPr lang="en-US" sz="1600" dirty="0"/>
              <a:t> dan modern.</a:t>
            </a:r>
            <a:br>
              <a:rPr lang="en-US" dirty="0"/>
            </a:br>
            <a:endParaRPr lang="en-US" b="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9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5"/>
          <p:cNvSpPr txBox="1">
            <a:spLocks noGrp="1"/>
          </p:cNvSpPr>
          <p:nvPr>
            <p:ph type="title"/>
          </p:nvPr>
        </p:nvSpPr>
        <p:spPr>
          <a:xfrm>
            <a:off x="604187" y="1108716"/>
            <a:ext cx="4099800" cy="63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64" name="Google Shape;864;p45"/>
          <p:cNvSpPr txBox="1">
            <a:spLocks noGrp="1"/>
          </p:cNvSpPr>
          <p:nvPr>
            <p:ph type="subTitle" idx="1"/>
          </p:nvPr>
        </p:nvSpPr>
        <p:spPr>
          <a:xfrm>
            <a:off x="128362" y="1860625"/>
            <a:ext cx="5796203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Toko</a:t>
            </a:r>
            <a:r>
              <a:rPr lang="en-US" b="1" dirty="0"/>
              <a:t> Kitab Al-</a:t>
            </a:r>
            <a:r>
              <a:rPr lang="en-US" b="1" dirty="0" err="1"/>
              <a:t>Ilmiyyah</a:t>
            </a:r>
            <a:r>
              <a:rPr lang="en-US" dirty="0"/>
              <a:t> adalah </a:t>
            </a:r>
            <a:r>
              <a:rPr lang="en-US" dirty="0" err="1"/>
              <a:t>toko</a:t>
            </a:r>
            <a:r>
              <a:rPr lang="en-US" dirty="0"/>
              <a:t> yang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koleksi</a:t>
            </a:r>
            <a:r>
              <a:rPr lang="en-US" dirty="0"/>
              <a:t> kitab Islam </a:t>
            </a:r>
            <a:r>
              <a:rPr lang="en-US" dirty="0" err="1"/>
              <a:t>berkualitas</a:t>
            </a:r>
            <a:r>
              <a:rPr lang="en-US" dirty="0"/>
              <a:t>,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fiqh</a:t>
            </a:r>
            <a:r>
              <a:rPr lang="en-US" dirty="0"/>
              <a:t>, tafsir, </a:t>
            </a:r>
            <a:r>
              <a:rPr lang="en-US" dirty="0" err="1"/>
              <a:t>hadits</a:t>
            </a:r>
            <a:r>
              <a:rPr lang="en-US" dirty="0"/>
              <a:t>, </a:t>
            </a:r>
            <a:r>
              <a:rPr lang="en-US" dirty="0" err="1"/>
              <a:t>aqidah</a:t>
            </a:r>
            <a:r>
              <a:rPr lang="en-US" dirty="0"/>
              <a:t>,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ilmu-ilmu</a:t>
            </a:r>
            <a:r>
              <a:rPr lang="en-US" dirty="0"/>
              <a:t> agama </a:t>
            </a:r>
            <a:r>
              <a:rPr lang="en-US" dirty="0" err="1"/>
              <a:t>lainnya</a:t>
            </a:r>
            <a:r>
              <a:rPr lang="en-US" dirty="0"/>
              <a:t>. </a:t>
            </a:r>
            <a:r>
              <a:rPr lang="en-US" dirty="0" err="1"/>
              <a:t>Terletak</a:t>
            </a:r>
            <a:r>
              <a:rPr lang="en-US" dirty="0"/>
              <a:t> di </a:t>
            </a:r>
            <a:r>
              <a:rPr lang="en-US" dirty="0" err="1"/>
              <a:t>Kabupaten</a:t>
            </a:r>
            <a:r>
              <a:rPr lang="en-US" dirty="0"/>
              <a:t> </a:t>
            </a:r>
            <a:r>
              <a:rPr lang="en-US" dirty="0" err="1"/>
              <a:t>Sukabumi</a:t>
            </a:r>
            <a:r>
              <a:rPr lang="en-US" dirty="0"/>
              <a:t>, </a:t>
            </a:r>
            <a:r>
              <a:rPr lang="en-US" dirty="0" err="1"/>
              <a:t>toko</a:t>
            </a:r>
            <a:r>
              <a:rPr lang="en-US" dirty="0"/>
              <a:t> ini </a:t>
            </a:r>
            <a:r>
              <a:rPr lang="en-US" dirty="0" err="1"/>
              <a:t>menjadi</a:t>
            </a:r>
            <a:r>
              <a:rPr lang="en-US" dirty="0"/>
              <a:t> tempat yang </a:t>
            </a:r>
            <a:r>
              <a:rPr lang="en-US" dirty="0" err="1"/>
              <a:t>populer</a:t>
            </a:r>
            <a:r>
              <a:rPr lang="en-US" dirty="0"/>
              <a:t> bagi </a:t>
            </a:r>
            <a:r>
              <a:rPr lang="en-US" dirty="0" err="1"/>
              <a:t>masyarakat</a:t>
            </a:r>
            <a:r>
              <a:rPr lang="en-US" dirty="0"/>
              <a:t> yang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literatur</a:t>
            </a:r>
            <a:r>
              <a:rPr lang="en-US" dirty="0"/>
              <a:t> </a:t>
            </a:r>
            <a:r>
              <a:rPr lang="en-US" dirty="0" err="1"/>
              <a:t>keagamaan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menjangkau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, </a:t>
            </a:r>
            <a:r>
              <a:rPr lang="en-US" dirty="0" err="1"/>
              <a:t>Toko</a:t>
            </a:r>
            <a:r>
              <a:rPr lang="en-US" dirty="0"/>
              <a:t> Kitab Al-</a:t>
            </a:r>
            <a:r>
              <a:rPr lang="en-US" dirty="0" err="1"/>
              <a:t>Ilmiyyah</a:t>
            </a:r>
            <a:r>
              <a:rPr lang="en-US" dirty="0"/>
              <a:t> juga </a:t>
            </a:r>
            <a:r>
              <a:rPr lang="en-US" dirty="0" err="1"/>
              <a:t>hadir</a:t>
            </a:r>
            <a:r>
              <a:rPr lang="en-US" dirty="0"/>
              <a:t> di platform e-commerce seperti Shopee dan Tokopedia,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pembeli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kitab </a:t>
            </a:r>
            <a:r>
              <a:rPr lang="en-US" dirty="0" err="1"/>
              <a:t>tanpa</a:t>
            </a:r>
            <a:r>
              <a:rPr lang="en-US" dirty="0"/>
              <a:t> harus </a:t>
            </a:r>
            <a:r>
              <a:rPr lang="en-US" dirty="0" err="1"/>
              <a:t>datang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ke </a:t>
            </a:r>
            <a:r>
              <a:rPr lang="en-US" dirty="0" err="1"/>
              <a:t>toko</a:t>
            </a:r>
            <a:r>
              <a:rPr lang="en-US" dirty="0"/>
              <a:t>. </a:t>
            </a:r>
            <a:r>
              <a:rPr lang="en-US" dirty="0" err="1"/>
              <a:t>Meskipun</a:t>
            </a:r>
            <a:r>
              <a:rPr lang="en-US" dirty="0"/>
              <a:t> belum </a:t>
            </a:r>
            <a:r>
              <a:rPr lang="en-US" dirty="0" err="1"/>
              <a:t>memiliki</a:t>
            </a:r>
            <a:r>
              <a:rPr lang="en-US" dirty="0"/>
              <a:t> website </a:t>
            </a:r>
            <a:r>
              <a:rPr lang="en-US" dirty="0" err="1"/>
              <a:t>resmi</a:t>
            </a:r>
            <a:r>
              <a:rPr lang="en-US" dirty="0"/>
              <a:t>, </a:t>
            </a:r>
            <a:r>
              <a:rPr lang="en-US" dirty="0" err="1"/>
              <a:t>toko</a:t>
            </a:r>
            <a:r>
              <a:rPr lang="en-US" dirty="0"/>
              <a:t> ini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berkomitmen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kitab-kitab yang </a:t>
            </a:r>
            <a:r>
              <a:rPr lang="en-US" dirty="0" err="1"/>
              <a:t>bermanfaat</a:t>
            </a:r>
            <a:r>
              <a:rPr lang="en-US" dirty="0"/>
              <a:t> bagi </a:t>
            </a:r>
            <a:r>
              <a:rPr lang="en-US" dirty="0" err="1"/>
              <a:t>pelajar</a:t>
            </a:r>
            <a:r>
              <a:rPr lang="en-US" dirty="0"/>
              <a:t>, </a:t>
            </a:r>
            <a:r>
              <a:rPr lang="en-US" dirty="0" err="1"/>
              <a:t>pencari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, dan </a:t>
            </a:r>
            <a:r>
              <a:rPr lang="en-US" dirty="0" err="1"/>
              <a:t>umat</a:t>
            </a:r>
            <a:r>
              <a:rPr lang="en-US" dirty="0"/>
              <a:t> Muslim di </a:t>
            </a:r>
            <a:r>
              <a:rPr lang="en-US" dirty="0" err="1"/>
              <a:t>seluruh</a:t>
            </a:r>
            <a:r>
              <a:rPr lang="en-US" dirty="0"/>
              <a:t> Indonesia,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baik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online.</a:t>
            </a:r>
            <a:endParaRPr dirty="0"/>
          </a:p>
        </p:txBody>
      </p:sp>
      <p:grpSp>
        <p:nvGrpSpPr>
          <p:cNvPr id="865" name="Google Shape;865;p45"/>
          <p:cNvGrpSpPr/>
          <p:nvPr/>
        </p:nvGrpSpPr>
        <p:grpSpPr>
          <a:xfrm>
            <a:off x="5105759" y="527315"/>
            <a:ext cx="2548555" cy="5310904"/>
            <a:chOff x="5607226" y="713047"/>
            <a:chExt cx="1902048" cy="3963953"/>
          </a:xfrm>
        </p:grpSpPr>
        <p:grpSp>
          <p:nvGrpSpPr>
            <p:cNvPr id="866" name="Google Shape;866;p45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867" name="Google Shape;867;p45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175227" extrusionOk="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5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6" extrusionOk="0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45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avLst/>
                <a:gdLst/>
                <a:ahLst/>
                <a:cxnLst/>
                <a:rect l="l" t="t" r="r" b="b"/>
                <a:pathLst>
                  <a:path w="34892" h="12277" extrusionOk="0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45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9481" h="17213" extrusionOk="0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45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9441" extrusionOk="0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45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24119" h="7640" extrusionOk="0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5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24118" h="7673" extrusionOk="0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5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913" extrusionOk="0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5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5605" extrusionOk="0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5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262" extrusionOk="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5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avLst/>
                <a:gdLst/>
                <a:ahLst/>
                <a:cxnLst/>
                <a:rect l="l" t="t" r="r" b="b"/>
                <a:pathLst>
                  <a:path w="3967" h="4262" extrusionOk="0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5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avLst/>
                <a:gdLst/>
                <a:ahLst/>
                <a:cxnLst/>
                <a:rect l="l" t="t" r="r" b="b"/>
                <a:pathLst>
                  <a:path w="15546" h="17964" extrusionOk="0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5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4798" extrusionOk="0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5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avLst/>
                <a:gdLst/>
                <a:ahLst/>
                <a:cxnLst/>
                <a:rect l="l" t="t" r="r" b="b"/>
                <a:pathLst>
                  <a:path w="26453" h="74217" extrusionOk="0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5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435" fill="none" extrusionOk="0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5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avLst/>
                <a:gdLst/>
                <a:ahLst/>
                <a:cxnLst/>
                <a:rect l="l" t="t" r="r" b="b"/>
                <a:pathLst>
                  <a:path w="50004" h="34478" extrusionOk="0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5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13844" h="3173" extrusionOk="0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5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706" fill="none" extrusionOk="0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5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138" fill="none" extrusionOk="0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5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5980" extrusionOk="0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5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8611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5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16179" extrusionOk="0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5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8116" extrusionOk="0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4443" extrusionOk="0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08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1" name="Google Shape;891;p45"/>
            <p:cNvSpPr/>
            <p:nvPr/>
          </p:nvSpPr>
          <p:spPr>
            <a:xfrm rot="8099903" flipH="1">
              <a:off x="5874225" y="3064958"/>
              <a:ext cx="1368050" cy="1321929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12;p53">
            <a:extLst>
              <a:ext uri="{FF2B5EF4-FFF2-40B4-BE49-F238E27FC236}">
                <a16:creationId xmlns:a16="http://schemas.microsoft.com/office/drawing/2014/main" id="{762EF6A6-1CC0-4046-BE9E-F655BF15BE0C}"/>
              </a:ext>
            </a:extLst>
          </p:cNvPr>
          <p:cNvSpPr txBox="1">
            <a:spLocks/>
          </p:cNvSpPr>
          <p:nvPr/>
        </p:nvSpPr>
        <p:spPr>
          <a:xfrm>
            <a:off x="872233" y="914400"/>
            <a:ext cx="7399533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4800" b="0" dirty="0" err="1">
                <a:solidFill>
                  <a:schemeClr val="dk2"/>
                </a:solidFill>
              </a:rPr>
              <a:t>Sekian</a:t>
            </a:r>
            <a:r>
              <a:rPr lang="en-US" sz="4800" b="0" dirty="0">
                <a:solidFill>
                  <a:schemeClr val="dk2"/>
                </a:solidFill>
              </a:rPr>
              <a:t> </a:t>
            </a:r>
          </a:p>
          <a:p>
            <a:pPr algn="ctr"/>
            <a:r>
              <a:rPr lang="en-US" sz="4800" b="0" dirty="0">
                <a:solidFill>
                  <a:schemeClr val="dk2"/>
                </a:solidFill>
              </a:rPr>
              <a:t>T</a:t>
            </a:r>
            <a:r>
              <a:rPr lang="en-US" sz="4800" b="0">
                <a:solidFill>
                  <a:schemeClr val="dk2"/>
                </a:solidFill>
              </a:rPr>
              <a:t>erimakasih</a:t>
            </a:r>
            <a:endParaRPr lang="en-US" sz="4800" b="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24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46"/>
          <p:cNvGrpSpPr/>
          <p:nvPr/>
        </p:nvGrpSpPr>
        <p:grpSpPr>
          <a:xfrm>
            <a:off x="542013" y="2164527"/>
            <a:ext cx="1709232" cy="3203374"/>
            <a:chOff x="556725" y="1697125"/>
            <a:chExt cx="1907625" cy="3575194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5" y="1697125"/>
              <a:ext cx="957375" cy="957725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 flipH="1">
              <a:off x="1769650" y="1943525"/>
              <a:ext cx="432000" cy="321050"/>
            </a:xfrm>
            <a:custGeom>
              <a:avLst/>
              <a:gdLst/>
              <a:ahLst/>
              <a:cxnLst/>
              <a:rect l="l" t="t" r="r" b="b"/>
              <a:pathLst>
                <a:path w="17280" h="12842" extrusionOk="0">
                  <a:moveTo>
                    <a:pt x="5172" y="1"/>
                  </a:moveTo>
                  <a:cubicBezTo>
                    <a:pt x="4772" y="1"/>
                    <a:pt x="4338" y="61"/>
                    <a:pt x="3870" y="199"/>
                  </a:cubicBezTo>
                  <a:cubicBezTo>
                    <a:pt x="1068" y="1000"/>
                    <a:pt x="0" y="4536"/>
                    <a:pt x="2302" y="7838"/>
                  </a:cubicBezTo>
                  <a:cubicBezTo>
                    <a:pt x="3937" y="10240"/>
                    <a:pt x="6639" y="11874"/>
                    <a:pt x="8040" y="12608"/>
                  </a:cubicBezTo>
                  <a:lnTo>
                    <a:pt x="8473" y="12842"/>
                  </a:lnTo>
                  <a:cubicBezTo>
                    <a:pt x="8607" y="12775"/>
                    <a:pt x="8740" y="12708"/>
                    <a:pt x="8907" y="12642"/>
                  </a:cubicBezTo>
                  <a:cubicBezTo>
                    <a:pt x="10341" y="11941"/>
                    <a:pt x="13076" y="10407"/>
                    <a:pt x="14844" y="8105"/>
                  </a:cubicBezTo>
                  <a:cubicBezTo>
                    <a:pt x="17279" y="4869"/>
                    <a:pt x="16379" y="1300"/>
                    <a:pt x="13577" y="366"/>
                  </a:cubicBezTo>
                  <a:cubicBezTo>
                    <a:pt x="13069" y="201"/>
                    <a:pt x="12599" y="130"/>
                    <a:pt x="12166" y="130"/>
                  </a:cubicBezTo>
                  <a:cubicBezTo>
                    <a:pt x="10410" y="130"/>
                    <a:pt x="9269" y="1298"/>
                    <a:pt x="8707" y="2101"/>
                  </a:cubicBezTo>
                  <a:cubicBezTo>
                    <a:pt x="8132" y="1253"/>
                    <a:pt x="6997" y="1"/>
                    <a:pt x="51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6"/>
          <p:cNvSpPr txBox="1">
            <a:spLocks noGrp="1"/>
          </p:cNvSpPr>
          <p:nvPr>
            <p:ph type="subTitle" idx="1"/>
          </p:nvPr>
        </p:nvSpPr>
        <p:spPr>
          <a:xfrm>
            <a:off x="2780798" y="1626262"/>
            <a:ext cx="6024328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l"/>
            <a:r>
              <a:rPr lang="en-US" b="1" dirty="0" err="1"/>
              <a:t>Bagaimana</a:t>
            </a:r>
            <a:r>
              <a:rPr lang="en-US" b="1" dirty="0"/>
              <a:t> </a:t>
            </a:r>
            <a:r>
              <a:rPr lang="en-US" b="1" dirty="0" err="1"/>
              <a:t>pengaruh</a:t>
            </a:r>
            <a:r>
              <a:rPr lang="en-US" b="1" dirty="0"/>
              <a:t> </a:t>
            </a:r>
            <a:r>
              <a:rPr lang="en-US" b="1" dirty="0" err="1"/>
              <a:t>ketidakhadiran</a:t>
            </a:r>
            <a:r>
              <a:rPr lang="en-US" b="1" dirty="0"/>
              <a:t> website </a:t>
            </a:r>
            <a:r>
              <a:rPr lang="en-US" b="1" dirty="0" err="1"/>
              <a:t>terhadap</a:t>
            </a:r>
            <a:r>
              <a:rPr lang="en-US" b="1" dirty="0"/>
              <a:t> </a:t>
            </a:r>
            <a:r>
              <a:rPr lang="en-US" b="1" dirty="0" err="1"/>
              <a:t>perkembangan</a:t>
            </a:r>
            <a:r>
              <a:rPr lang="en-US" b="1" dirty="0"/>
              <a:t> dan </a:t>
            </a:r>
            <a:r>
              <a:rPr lang="en-US" b="1" dirty="0" err="1"/>
              <a:t>jangkauan</a:t>
            </a:r>
            <a:r>
              <a:rPr lang="en-US" b="1" dirty="0"/>
              <a:t> pasar </a:t>
            </a:r>
            <a:r>
              <a:rPr lang="en-US" b="1" dirty="0" err="1"/>
              <a:t>Toko</a:t>
            </a:r>
            <a:r>
              <a:rPr lang="en-US" b="1" dirty="0"/>
              <a:t> Kitab Al-</a:t>
            </a:r>
            <a:r>
              <a:rPr lang="en-US" b="1" dirty="0" err="1"/>
              <a:t>Ilmiyyah</a:t>
            </a:r>
            <a:r>
              <a:rPr lang="en-US" b="1" dirty="0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5E69C5-0FE1-4B14-809B-04FE7F1BE514}"/>
              </a:ext>
            </a:extLst>
          </p:cNvPr>
          <p:cNvSpPr txBox="1"/>
          <p:nvPr/>
        </p:nvSpPr>
        <p:spPr>
          <a:xfrm>
            <a:off x="1230591" y="1434576"/>
            <a:ext cx="73032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Studi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Kasus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chemeClr val="bg1"/>
                </a:solidFill>
              </a:rPr>
              <a:t>Pengembangan</a:t>
            </a:r>
            <a:r>
              <a:rPr lang="en-US" b="1" dirty="0">
                <a:solidFill>
                  <a:schemeClr val="bg1"/>
                </a:solidFill>
              </a:rPr>
              <a:t> Website </a:t>
            </a:r>
            <a:r>
              <a:rPr lang="en-US" b="1" dirty="0" err="1">
                <a:solidFill>
                  <a:schemeClr val="bg1"/>
                </a:solidFill>
              </a:rPr>
              <a:t>untuk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Toko</a:t>
            </a:r>
            <a:r>
              <a:rPr lang="en-US" b="1" dirty="0">
                <a:solidFill>
                  <a:schemeClr val="bg1"/>
                </a:solidFill>
              </a:rPr>
              <a:t> Kitab Al-</a:t>
            </a:r>
            <a:r>
              <a:rPr lang="en-US" b="1" dirty="0" err="1">
                <a:solidFill>
                  <a:schemeClr val="bg1"/>
                </a:solidFill>
              </a:rPr>
              <a:t>Ilmiyyah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Rumusan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Masalah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47673C-4516-465A-ADA6-4732713B5D9D}"/>
              </a:ext>
            </a:extLst>
          </p:cNvPr>
          <p:cNvSpPr txBox="1"/>
          <p:nvPr/>
        </p:nvSpPr>
        <p:spPr>
          <a:xfrm>
            <a:off x="2767052" y="2711749"/>
            <a:ext cx="58694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l"/>
            <a:r>
              <a:rPr lang="en-US" dirty="0" err="1">
                <a:solidFill>
                  <a:schemeClr val="bg1"/>
                </a:solidFill>
              </a:rPr>
              <a:t>Mengingat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saat</a:t>
            </a:r>
            <a:r>
              <a:rPr lang="en-US" dirty="0">
                <a:solidFill>
                  <a:schemeClr val="bg1"/>
                </a:solidFill>
              </a:rPr>
              <a:t> ini </a:t>
            </a:r>
            <a:r>
              <a:rPr lang="en-US" dirty="0" err="1">
                <a:solidFill>
                  <a:schemeClr val="bg1"/>
                </a:solidFill>
              </a:rPr>
              <a:t>toko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beroperasi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fisik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platform e-commerce seperti Shopee, </a:t>
            </a:r>
            <a:r>
              <a:rPr lang="en-US" dirty="0" err="1">
                <a:solidFill>
                  <a:schemeClr val="bg1"/>
                </a:solidFill>
              </a:rPr>
              <a:t>apakah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ketidakhadiran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mempengaruhi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efisiensi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operasional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kemampuan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menjangkau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pelanggan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luas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oogle Shape;897;p46"/>
          <p:cNvGrpSpPr/>
          <p:nvPr/>
        </p:nvGrpSpPr>
        <p:grpSpPr>
          <a:xfrm>
            <a:off x="542013" y="2164527"/>
            <a:ext cx="1709232" cy="3203374"/>
            <a:chOff x="556725" y="1697125"/>
            <a:chExt cx="1907625" cy="3575194"/>
          </a:xfrm>
        </p:grpSpPr>
        <p:sp>
          <p:nvSpPr>
            <p:cNvPr id="898" name="Google Shape;898;p46"/>
            <p:cNvSpPr/>
            <p:nvPr/>
          </p:nvSpPr>
          <p:spPr>
            <a:xfrm>
              <a:off x="556725" y="3652379"/>
              <a:ext cx="920069" cy="1062121"/>
            </a:xfrm>
            <a:custGeom>
              <a:avLst/>
              <a:gdLst/>
              <a:ahLst/>
              <a:cxnLst/>
              <a:rect l="l" t="t" r="r" b="b"/>
              <a:pathLst>
                <a:path w="42774" h="49378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556725" y="3652379"/>
              <a:ext cx="922026" cy="1095655"/>
            </a:xfrm>
            <a:custGeom>
              <a:avLst/>
              <a:gdLst/>
              <a:ahLst/>
              <a:cxnLst/>
              <a:rect l="l" t="t" r="r" b="b"/>
              <a:pathLst>
                <a:path w="42865" h="50937" fill="none" extrusionOk="0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1094186" y="4274212"/>
              <a:ext cx="958615" cy="998107"/>
            </a:xfrm>
            <a:custGeom>
              <a:avLst/>
              <a:gdLst/>
              <a:ahLst/>
              <a:cxnLst/>
              <a:rect l="l" t="t" r="r" b="b"/>
              <a:pathLst>
                <a:path w="44566" h="46402" extrusionOk="0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1094186" y="4870479"/>
              <a:ext cx="765605" cy="401828"/>
            </a:xfrm>
            <a:custGeom>
              <a:avLst/>
              <a:gdLst/>
              <a:ahLst/>
              <a:cxnLst/>
              <a:rect l="l" t="t" r="r" b="b"/>
              <a:pathLst>
                <a:path w="35593" h="18681" extrusionOk="0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038928" y="4125731"/>
              <a:ext cx="1013874" cy="1074855"/>
            </a:xfrm>
            <a:custGeom>
              <a:avLst/>
              <a:gdLst/>
              <a:ahLst/>
              <a:cxnLst/>
              <a:rect l="l" t="t" r="r" b="b"/>
              <a:pathLst>
                <a:path w="47135" h="49970" fill="none" extrusionOk="0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1734202" y="3538092"/>
              <a:ext cx="452183" cy="714777"/>
            </a:xfrm>
            <a:custGeom>
              <a:avLst/>
              <a:gdLst/>
              <a:ahLst/>
              <a:cxnLst/>
              <a:rect l="l" t="t" r="r" b="b"/>
              <a:pathLst>
                <a:path w="21022" h="33230" extrusionOk="0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6"/>
            <p:cNvSpPr/>
            <p:nvPr/>
          </p:nvSpPr>
          <p:spPr>
            <a:xfrm>
              <a:off x="1734202" y="3538092"/>
              <a:ext cx="454205" cy="740503"/>
            </a:xfrm>
            <a:custGeom>
              <a:avLst/>
              <a:gdLst/>
              <a:ahLst/>
              <a:cxnLst/>
              <a:rect l="l" t="t" r="r" b="b"/>
              <a:pathLst>
                <a:path w="21116" h="34426" fill="none" extrusionOk="0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6"/>
            <p:cNvSpPr/>
            <p:nvPr/>
          </p:nvSpPr>
          <p:spPr>
            <a:xfrm>
              <a:off x="1550531" y="3293442"/>
              <a:ext cx="288449" cy="336459"/>
            </a:xfrm>
            <a:custGeom>
              <a:avLst/>
              <a:gdLst/>
              <a:ahLst/>
              <a:cxnLst/>
              <a:rect l="l" t="t" r="r" b="b"/>
              <a:pathLst>
                <a:path w="13410" h="15642" extrusionOk="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1550531" y="3293442"/>
              <a:ext cx="288449" cy="338675"/>
            </a:xfrm>
            <a:custGeom>
              <a:avLst/>
              <a:gdLst/>
              <a:ahLst/>
              <a:cxnLst/>
              <a:rect l="l" t="t" r="r" b="b"/>
              <a:pathLst>
                <a:path w="13410" h="15745" fill="none" extrusionOk="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1610070" y="3382405"/>
              <a:ext cx="104797" cy="81093"/>
            </a:xfrm>
            <a:custGeom>
              <a:avLst/>
              <a:gdLst/>
              <a:ahLst/>
              <a:cxnLst/>
              <a:rect l="l" t="t" r="r" b="b"/>
              <a:pathLst>
                <a:path w="4872" h="3770" fill="none" extrusionOk="0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6"/>
            <p:cNvSpPr/>
            <p:nvPr/>
          </p:nvSpPr>
          <p:spPr>
            <a:xfrm>
              <a:off x="1732051" y="3377372"/>
              <a:ext cx="19402" cy="107658"/>
            </a:xfrm>
            <a:custGeom>
              <a:avLst/>
              <a:gdLst/>
              <a:ahLst/>
              <a:cxnLst/>
              <a:rect l="l" t="t" r="r" b="b"/>
              <a:pathLst>
                <a:path w="902" h="5005" fill="none" extrusionOk="0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6"/>
            <p:cNvSpPr/>
            <p:nvPr/>
          </p:nvSpPr>
          <p:spPr>
            <a:xfrm>
              <a:off x="1589980" y="3428328"/>
              <a:ext cx="117703" cy="53818"/>
            </a:xfrm>
            <a:custGeom>
              <a:avLst/>
              <a:gdLst/>
              <a:ahLst/>
              <a:cxnLst/>
              <a:rect l="l" t="t" r="r" b="b"/>
              <a:pathLst>
                <a:path w="5472" h="2502" fill="none" extrusionOk="0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1658875" y="3374511"/>
              <a:ext cx="11486" cy="18671"/>
            </a:xfrm>
            <a:custGeom>
              <a:avLst/>
              <a:gdLst/>
              <a:ahLst/>
              <a:cxnLst/>
              <a:rect l="l" t="t" r="r" b="b"/>
              <a:pathLst>
                <a:path w="534" h="868" fill="none" extrusionOk="0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1649540" y="3345818"/>
              <a:ext cx="34459" cy="17961"/>
            </a:xfrm>
            <a:custGeom>
              <a:avLst/>
              <a:gdLst/>
              <a:ahLst/>
              <a:cxnLst/>
              <a:rect l="l" t="t" r="r" b="b"/>
              <a:pathLst>
                <a:path w="1602" h="835" fill="none" extrusionOk="0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994446" y="2686460"/>
              <a:ext cx="661562" cy="627769"/>
            </a:xfrm>
            <a:custGeom>
              <a:avLst/>
              <a:gdLst/>
              <a:ahLst/>
              <a:cxnLst/>
              <a:rect l="l" t="t" r="r" b="b"/>
              <a:pathLst>
                <a:path w="30756" h="29185" extrusionOk="0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1187452" y="3179331"/>
              <a:ext cx="349451" cy="350591"/>
            </a:xfrm>
            <a:custGeom>
              <a:avLst/>
              <a:gdLst/>
              <a:ahLst/>
              <a:cxnLst/>
              <a:rect l="l" t="t" r="r" b="b"/>
              <a:pathLst>
                <a:path w="16246" h="16299" extrusionOk="0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1187452" y="3179330"/>
              <a:ext cx="349451" cy="386771"/>
            </a:xfrm>
            <a:custGeom>
              <a:avLst/>
              <a:gdLst/>
              <a:ahLst/>
              <a:cxnLst/>
              <a:rect l="l" t="t" r="r" b="b"/>
              <a:pathLst>
                <a:path w="16246" h="17981" fill="none" extrusionOk="0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1478758" y="2902007"/>
              <a:ext cx="136352" cy="118176"/>
            </a:xfrm>
            <a:custGeom>
              <a:avLst/>
              <a:gdLst/>
              <a:ahLst/>
              <a:cxnLst/>
              <a:rect l="l" t="t" r="r" b="b"/>
              <a:pathLst>
                <a:path w="6339" h="5494" extrusionOk="0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6"/>
            <p:cNvSpPr/>
            <p:nvPr/>
          </p:nvSpPr>
          <p:spPr>
            <a:xfrm>
              <a:off x="931298" y="2631275"/>
              <a:ext cx="732588" cy="886277"/>
            </a:xfrm>
            <a:custGeom>
              <a:avLst/>
              <a:gdLst/>
              <a:ahLst/>
              <a:cxnLst/>
              <a:rect l="l" t="t" r="r" b="b"/>
              <a:pathLst>
                <a:path w="34058" h="41203" extrusionOk="0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1485942" y="2954770"/>
              <a:ext cx="87546" cy="190493"/>
            </a:xfrm>
            <a:custGeom>
              <a:avLst/>
              <a:gdLst/>
              <a:ahLst/>
              <a:cxnLst/>
              <a:rect l="l" t="t" r="r" b="b"/>
              <a:pathLst>
                <a:path w="4070" h="8856" extrusionOk="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1485942" y="2954770"/>
              <a:ext cx="87546" cy="197333"/>
            </a:xfrm>
            <a:custGeom>
              <a:avLst/>
              <a:gdLst/>
              <a:ahLst/>
              <a:cxnLst/>
              <a:rect l="l" t="t" r="r" b="b"/>
              <a:pathLst>
                <a:path w="4070" h="9174" fill="none" extrusionOk="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6"/>
            <p:cNvSpPr/>
            <p:nvPr/>
          </p:nvSpPr>
          <p:spPr>
            <a:xfrm>
              <a:off x="1550514" y="3188666"/>
              <a:ext cx="45214" cy="104775"/>
            </a:xfrm>
            <a:custGeom>
              <a:avLst/>
              <a:gdLst/>
              <a:ahLst/>
              <a:cxnLst/>
              <a:rect l="l" t="t" r="r" b="b"/>
              <a:pathLst>
                <a:path w="2102" h="4871" extrusionOk="0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6"/>
            <p:cNvSpPr/>
            <p:nvPr/>
          </p:nvSpPr>
          <p:spPr>
            <a:xfrm>
              <a:off x="1703357" y="3728947"/>
              <a:ext cx="467111" cy="561605"/>
            </a:xfrm>
            <a:custGeom>
              <a:avLst/>
              <a:gdLst/>
              <a:ahLst/>
              <a:cxnLst/>
              <a:rect l="l" t="t" r="r" b="b"/>
              <a:pathLst>
                <a:path w="21716" h="26109" extrusionOk="0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1703357" y="3728947"/>
              <a:ext cx="467111" cy="590536"/>
            </a:xfrm>
            <a:custGeom>
              <a:avLst/>
              <a:gdLst/>
              <a:ahLst/>
              <a:cxnLst/>
              <a:rect l="l" t="t" r="r" b="b"/>
              <a:pathLst>
                <a:path w="21716" h="27454" fill="none" extrusionOk="0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713143" y="4158930"/>
              <a:ext cx="93310" cy="50957"/>
            </a:xfrm>
            <a:custGeom>
              <a:avLst/>
              <a:gdLst/>
              <a:ahLst/>
              <a:cxnLst/>
              <a:rect l="l" t="t" r="r" b="b"/>
              <a:pathLst>
                <a:path w="4338" h="2369" fill="none" extrusionOk="0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w="116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6"/>
            <p:cNvSpPr/>
            <p:nvPr/>
          </p:nvSpPr>
          <p:spPr>
            <a:xfrm flipH="1">
              <a:off x="1506975" y="1697125"/>
              <a:ext cx="957375" cy="957725"/>
            </a:xfrm>
            <a:custGeom>
              <a:avLst/>
              <a:gdLst/>
              <a:ahLst/>
              <a:cxnLst/>
              <a:rect l="l" t="t" r="r" b="b"/>
              <a:pathLst>
                <a:path w="38295" h="38309" extrusionOk="0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w="116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6"/>
            <p:cNvSpPr/>
            <p:nvPr/>
          </p:nvSpPr>
          <p:spPr>
            <a:xfrm flipH="1">
              <a:off x="1769650" y="1943525"/>
              <a:ext cx="432000" cy="321050"/>
            </a:xfrm>
            <a:custGeom>
              <a:avLst/>
              <a:gdLst/>
              <a:ahLst/>
              <a:cxnLst/>
              <a:rect l="l" t="t" r="r" b="b"/>
              <a:pathLst>
                <a:path w="17280" h="12842" extrusionOk="0">
                  <a:moveTo>
                    <a:pt x="5172" y="1"/>
                  </a:moveTo>
                  <a:cubicBezTo>
                    <a:pt x="4772" y="1"/>
                    <a:pt x="4338" y="61"/>
                    <a:pt x="3870" y="199"/>
                  </a:cubicBezTo>
                  <a:cubicBezTo>
                    <a:pt x="1068" y="1000"/>
                    <a:pt x="0" y="4536"/>
                    <a:pt x="2302" y="7838"/>
                  </a:cubicBezTo>
                  <a:cubicBezTo>
                    <a:pt x="3937" y="10240"/>
                    <a:pt x="6639" y="11874"/>
                    <a:pt x="8040" y="12608"/>
                  </a:cubicBezTo>
                  <a:lnTo>
                    <a:pt x="8473" y="12842"/>
                  </a:lnTo>
                  <a:cubicBezTo>
                    <a:pt x="8607" y="12775"/>
                    <a:pt x="8740" y="12708"/>
                    <a:pt x="8907" y="12642"/>
                  </a:cubicBezTo>
                  <a:cubicBezTo>
                    <a:pt x="10341" y="11941"/>
                    <a:pt x="13076" y="10407"/>
                    <a:pt x="14844" y="8105"/>
                  </a:cubicBezTo>
                  <a:cubicBezTo>
                    <a:pt x="17279" y="4869"/>
                    <a:pt x="16379" y="1300"/>
                    <a:pt x="13577" y="366"/>
                  </a:cubicBezTo>
                  <a:cubicBezTo>
                    <a:pt x="13069" y="201"/>
                    <a:pt x="12599" y="130"/>
                    <a:pt x="12166" y="130"/>
                  </a:cubicBezTo>
                  <a:cubicBezTo>
                    <a:pt x="10410" y="130"/>
                    <a:pt x="9269" y="1298"/>
                    <a:pt x="8707" y="2101"/>
                  </a:cubicBezTo>
                  <a:cubicBezTo>
                    <a:pt x="8132" y="1253"/>
                    <a:pt x="6997" y="1"/>
                    <a:pt x="51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931294" y="3488583"/>
              <a:ext cx="1005980" cy="1136567"/>
            </a:xfrm>
            <a:custGeom>
              <a:avLst/>
              <a:gdLst/>
              <a:ahLst/>
              <a:cxnLst/>
              <a:rect l="l" t="t" r="r" b="b"/>
              <a:pathLst>
                <a:path w="46768" h="52839" extrusionOk="0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05E69C5-0FE1-4B14-809B-04FE7F1BE514}"/>
              </a:ext>
            </a:extLst>
          </p:cNvPr>
          <p:cNvSpPr txBox="1"/>
          <p:nvPr/>
        </p:nvSpPr>
        <p:spPr>
          <a:xfrm>
            <a:off x="920364" y="1382040"/>
            <a:ext cx="7303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Metode</a:t>
            </a:r>
            <a:r>
              <a:rPr lang="en-US" sz="2400" b="1" dirty="0">
                <a:solidFill>
                  <a:schemeClr val="bg1"/>
                </a:solidFill>
              </a:rPr>
              <a:t> : Prototyping Waterfall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47673C-4516-465A-ADA6-4732713B5D9D}"/>
              </a:ext>
            </a:extLst>
          </p:cNvPr>
          <p:cNvSpPr txBox="1"/>
          <p:nvPr/>
        </p:nvSpPr>
        <p:spPr>
          <a:xfrm>
            <a:off x="2319266" y="1914801"/>
            <a:ext cx="66237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Prototyping Waterfall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menggabungkan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Waterfall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terstruktur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pendekatan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Prototyping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iteratif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Dimulai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pengumpulan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kebutuhan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desain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diikuti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pembuatan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prototipe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Pengguna</a:t>
            </a:r>
            <a:r>
              <a:rPr lang="en-US" dirty="0">
                <a:solidFill>
                  <a:schemeClr val="bg1"/>
                </a:solidFill>
              </a:rPr>
              <a:t> memberikan </a:t>
            </a:r>
            <a:r>
              <a:rPr lang="en-US" dirty="0" err="1">
                <a:solidFill>
                  <a:schemeClr val="bg1"/>
                </a:solidFill>
              </a:rPr>
              <a:t>umpan</a:t>
            </a:r>
            <a:r>
              <a:rPr lang="en-US" dirty="0">
                <a:solidFill>
                  <a:schemeClr val="bg1"/>
                </a:solidFill>
              </a:rPr>
              <a:t> balik yang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memperbaiki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prototipe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melalui</a:t>
            </a:r>
            <a:r>
              <a:rPr lang="en-US" dirty="0">
                <a:solidFill>
                  <a:schemeClr val="bg1"/>
                </a:solidFill>
              </a:rPr>
              <a:t> beberapa </a:t>
            </a:r>
            <a:r>
              <a:rPr lang="en-US" dirty="0" err="1">
                <a:solidFill>
                  <a:schemeClr val="bg1"/>
                </a:solidFill>
              </a:rPr>
              <a:t>iterasi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sebelum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membangun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</a:t>
            </a:r>
            <a:r>
              <a:rPr lang="en-US" dirty="0">
                <a:solidFill>
                  <a:schemeClr val="bg1"/>
                </a:solidFill>
              </a:rPr>
              <a:t> final </a:t>
            </a:r>
            <a:r>
              <a:rPr lang="en-US" dirty="0" err="1">
                <a:solidFill>
                  <a:schemeClr val="bg1"/>
                </a:solidFill>
              </a:rPr>
              <a:t>sesuai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pedoman</a:t>
            </a:r>
            <a:r>
              <a:rPr lang="en-US" dirty="0">
                <a:solidFill>
                  <a:schemeClr val="bg1"/>
                </a:solidFill>
              </a:rPr>
              <a:t> Waterfall.</a:t>
            </a:r>
          </a:p>
          <a:p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ini </a:t>
            </a:r>
            <a:r>
              <a:rPr lang="en-US" dirty="0" err="1">
                <a:solidFill>
                  <a:schemeClr val="bg1"/>
                </a:solidFill>
              </a:rPr>
              <a:t>memungkinkan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pengembangan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cepat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responsif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terhadap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perubahan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kebutuhan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sambil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tetap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mempertahankan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perencanaan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jelas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terstruktur</a:t>
            </a:r>
            <a:r>
              <a:rPr lang="en-US" dirty="0">
                <a:solidFill>
                  <a:schemeClr val="bg1"/>
                </a:solidFill>
              </a:rPr>
              <a:t>. Prototyping Waterfall </a:t>
            </a:r>
            <a:r>
              <a:rPr lang="en-US" dirty="0" err="1">
                <a:solidFill>
                  <a:schemeClr val="bg1"/>
                </a:solidFill>
              </a:rPr>
              <a:t>cocok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proyek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memerlukan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umpan</a:t>
            </a:r>
            <a:r>
              <a:rPr lang="en-US" dirty="0">
                <a:solidFill>
                  <a:schemeClr val="bg1"/>
                </a:solidFill>
              </a:rPr>
              <a:t> balik </a:t>
            </a:r>
            <a:r>
              <a:rPr lang="en-US" dirty="0" err="1">
                <a:solidFill>
                  <a:schemeClr val="bg1"/>
                </a:solidFill>
              </a:rPr>
              <a:t>cepat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kontrol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terencana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099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p80"/>
          <p:cNvSpPr txBox="1">
            <a:spLocks noGrp="1"/>
          </p:cNvSpPr>
          <p:nvPr>
            <p:ph type="title" idx="4294967295"/>
          </p:nvPr>
        </p:nvSpPr>
        <p:spPr>
          <a:xfrm>
            <a:off x="1048349" y="783638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 sz="32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867B9E-B236-42EF-8330-AAD974B93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419209"/>
              </p:ext>
            </p:extLst>
          </p:nvPr>
        </p:nvGraphicFramePr>
        <p:xfrm>
          <a:off x="495299" y="1641003"/>
          <a:ext cx="8153401" cy="2718859"/>
        </p:xfrm>
        <a:graphic>
          <a:graphicData uri="http://schemas.openxmlformats.org/drawingml/2006/table">
            <a:tbl>
              <a:tblPr/>
              <a:tblGrid>
                <a:gridCol w="415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6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6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38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Kegiatan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26-28 </a:t>
                      </a: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Oktober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28-31 </a:t>
                      </a: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Oktober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01 November – 03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Januari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03 </a:t>
                      </a: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Januari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Identifikasi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Masalah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✔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Wingdings" pitchFamily="2" charset="2"/>
                        <a:buNone/>
                      </a:pP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Analisis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Kebutuhan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Sistem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✔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Survey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✔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Perancangan Aplikasi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✔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Wingdings" pitchFamily="2" charset="2"/>
                        <a:buNone/>
                      </a:pP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Membuat Aplikasi Proyek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 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✔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0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Pengujian Aplikasi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 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✔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8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Revisi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Aplikasi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 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</a:rPr>
                        <a:t>✔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47"/>
          <p:cNvSpPr txBox="1">
            <a:spLocks noGrp="1"/>
          </p:cNvSpPr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b="0" dirty="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 &amp; OUR JOBDECS</a:t>
            </a:r>
            <a:endParaRPr b="0" dirty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8" name="Google Shape;938;p47"/>
          <p:cNvSpPr txBox="1">
            <a:spLocks noGrp="1"/>
          </p:cNvSpPr>
          <p:nvPr>
            <p:ph type="subTitle" idx="1"/>
          </p:nvPr>
        </p:nvSpPr>
        <p:spPr>
          <a:xfrm>
            <a:off x="68072" y="2813580"/>
            <a:ext cx="2612699" cy="7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REWILDA OCTAVIYANI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(20230050045)</a:t>
            </a:r>
            <a:endParaRPr sz="1400" dirty="0"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2"/>
          </p:nvPr>
        </p:nvSpPr>
        <p:spPr>
          <a:xfrm>
            <a:off x="2465394" y="2805586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SITI NAHDIAH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(20230050049)</a:t>
            </a:r>
            <a:endParaRPr sz="1400" dirty="0"/>
          </a:p>
        </p:txBody>
      </p:sp>
      <p:sp>
        <p:nvSpPr>
          <p:cNvPr id="940" name="Google Shape;940;p47"/>
          <p:cNvSpPr txBox="1">
            <a:spLocks noGrp="1"/>
          </p:cNvSpPr>
          <p:nvPr>
            <p:ph type="subTitle" idx="3"/>
          </p:nvPr>
        </p:nvSpPr>
        <p:spPr>
          <a:xfrm>
            <a:off x="6821276" y="2805586"/>
            <a:ext cx="23466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AGIL RAJABANI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(20230050025)</a:t>
            </a:r>
            <a:endParaRPr sz="1400" dirty="0"/>
          </a:p>
        </p:txBody>
      </p:sp>
      <p:sp>
        <p:nvSpPr>
          <p:cNvPr id="941" name="Google Shape;941;p47"/>
          <p:cNvSpPr txBox="1">
            <a:spLocks noGrp="1"/>
          </p:cNvSpPr>
          <p:nvPr>
            <p:ph type="subTitle" idx="4"/>
          </p:nvPr>
        </p:nvSpPr>
        <p:spPr>
          <a:xfrm>
            <a:off x="52538" y="3036436"/>
            <a:ext cx="2346600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F4F0CA"/>
              </a:solidFill>
              <a:effectLst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0" i="0" dirty="0">
                <a:solidFill>
                  <a:srgbClr val="F4F0CA"/>
                </a:solidFill>
                <a:effectLst/>
              </a:rPr>
              <a:t>Project Manager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0" i="0" dirty="0">
                <a:solidFill>
                  <a:srgbClr val="F4F0CA"/>
                </a:solidFill>
                <a:effectLst/>
              </a:rPr>
              <a:t>UI/UX Designer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0" i="0" dirty="0">
                <a:solidFill>
                  <a:srgbClr val="F4F0CA"/>
                </a:solidFill>
                <a:effectLst/>
              </a:rPr>
              <a:t>Web Developer</a:t>
            </a:r>
            <a:endParaRPr lang="en-US" dirty="0"/>
          </a:p>
        </p:txBody>
      </p:sp>
      <p:sp>
        <p:nvSpPr>
          <p:cNvPr id="942" name="Google Shape;942;p47"/>
          <p:cNvSpPr txBox="1">
            <a:spLocks noGrp="1"/>
          </p:cNvSpPr>
          <p:nvPr>
            <p:ph type="subTitle" idx="5"/>
          </p:nvPr>
        </p:nvSpPr>
        <p:spPr>
          <a:xfrm>
            <a:off x="2461406" y="3289094"/>
            <a:ext cx="2185614" cy="61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F4F0CA"/>
                </a:solidFill>
              </a:rPr>
              <a:t>Document Creator</a:t>
            </a:r>
            <a:endParaRPr lang="en-US" dirty="0"/>
          </a:p>
        </p:txBody>
      </p:sp>
      <p:sp>
        <p:nvSpPr>
          <p:cNvPr id="16" name="Google Shape;939;p47">
            <a:extLst>
              <a:ext uri="{FF2B5EF4-FFF2-40B4-BE49-F238E27FC236}">
                <a16:creationId xmlns:a16="http://schemas.microsoft.com/office/drawing/2014/main" id="{811D7534-14F6-43DF-A32F-CD4586C66ACE}"/>
              </a:ext>
            </a:extLst>
          </p:cNvPr>
          <p:cNvSpPr txBox="1">
            <a:spLocks/>
          </p:cNvSpPr>
          <p:nvPr/>
        </p:nvSpPr>
        <p:spPr>
          <a:xfrm>
            <a:off x="4690053" y="2737179"/>
            <a:ext cx="2346600" cy="461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US" sz="1400" dirty="0"/>
              <a:t>CITRA TAZKIA</a:t>
            </a:r>
          </a:p>
          <a:p>
            <a:pPr marL="0" indent="0"/>
            <a:r>
              <a:rPr lang="en-US" sz="1400" dirty="0"/>
              <a:t>(20230050076)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00DF2-DB30-4AF8-A3FA-6F2337D3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030" y="1344063"/>
            <a:ext cx="1438740" cy="152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BA275-1AE3-4062-9130-1EBDF8044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109" y="1344063"/>
            <a:ext cx="1346307" cy="14405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801E39-8846-4709-9B87-3B6F8E6E1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392" y="1349471"/>
            <a:ext cx="1320291" cy="1520260"/>
          </a:xfrm>
          <a:prstGeom prst="rect">
            <a:avLst/>
          </a:prstGeom>
        </p:spPr>
      </p:pic>
      <p:sp>
        <p:nvSpPr>
          <p:cNvPr id="27" name="Google Shape;942;p47">
            <a:extLst>
              <a:ext uri="{FF2B5EF4-FFF2-40B4-BE49-F238E27FC236}">
                <a16:creationId xmlns:a16="http://schemas.microsoft.com/office/drawing/2014/main" id="{789A54F2-02E0-48A5-BC20-CF288A97AE4C}"/>
              </a:ext>
            </a:extLst>
          </p:cNvPr>
          <p:cNvSpPr txBox="1">
            <a:spLocks/>
          </p:cNvSpPr>
          <p:nvPr/>
        </p:nvSpPr>
        <p:spPr>
          <a:xfrm>
            <a:off x="4690053" y="3289094"/>
            <a:ext cx="2185614" cy="6156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4F0CA"/>
                </a:solidFill>
              </a:rPr>
              <a:t>Document Creator</a:t>
            </a:r>
            <a:endParaRPr lang="en-US" dirty="0"/>
          </a:p>
        </p:txBody>
      </p:sp>
      <p:sp>
        <p:nvSpPr>
          <p:cNvPr id="28" name="Google Shape;942;p47">
            <a:extLst>
              <a:ext uri="{FF2B5EF4-FFF2-40B4-BE49-F238E27FC236}">
                <a16:creationId xmlns:a16="http://schemas.microsoft.com/office/drawing/2014/main" id="{9954C5CD-FA10-4BD3-8362-DE0377939CE6}"/>
              </a:ext>
            </a:extLst>
          </p:cNvPr>
          <p:cNvSpPr txBox="1">
            <a:spLocks/>
          </p:cNvSpPr>
          <p:nvPr/>
        </p:nvSpPr>
        <p:spPr>
          <a:xfrm>
            <a:off x="6821276" y="3289094"/>
            <a:ext cx="2185614" cy="6156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4F0CA"/>
                </a:solidFill>
              </a:rPr>
              <a:t>UML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968CAD-E649-45AC-8F2D-173DD53AC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14" y="1364191"/>
            <a:ext cx="1846964" cy="1441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8"/>
          <p:cNvSpPr/>
          <p:nvPr/>
        </p:nvSpPr>
        <p:spPr>
          <a:xfrm>
            <a:off x="244325" y="1328501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8"/>
          <p:cNvSpPr txBox="1">
            <a:spLocks noGrp="1"/>
          </p:cNvSpPr>
          <p:nvPr>
            <p:ph type="title" idx="2"/>
          </p:nvPr>
        </p:nvSpPr>
        <p:spPr>
          <a:xfrm>
            <a:off x="-192325" y="1458345"/>
            <a:ext cx="17103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51" name="Google Shape;951;p48"/>
          <p:cNvSpPr txBox="1">
            <a:spLocks noGrp="1"/>
          </p:cNvSpPr>
          <p:nvPr>
            <p:ph type="ctrTitle"/>
          </p:nvPr>
        </p:nvSpPr>
        <p:spPr>
          <a:xfrm flipH="1">
            <a:off x="703549" y="1096765"/>
            <a:ext cx="6124479" cy="12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chemeClr val="bg1"/>
                </a:solidFill>
                <a:effectLst/>
              </a:rPr>
              <a:t>Bahasa </a:t>
            </a:r>
            <a:r>
              <a:rPr lang="en-US" b="1" i="0" dirty="0" err="1">
                <a:solidFill>
                  <a:schemeClr val="bg1"/>
                </a:solidFill>
                <a:effectLst/>
              </a:rPr>
              <a:t>Pemrograman</a:t>
            </a:r>
            <a:endParaRPr b="0" dirty="0">
              <a:solidFill>
                <a:schemeClr val="bg1"/>
              </a:solidFill>
            </a:endParaRPr>
          </a:p>
        </p:txBody>
      </p:sp>
      <p:grpSp>
        <p:nvGrpSpPr>
          <p:cNvPr id="952" name="Google Shape;952;p48"/>
          <p:cNvGrpSpPr/>
          <p:nvPr/>
        </p:nvGrpSpPr>
        <p:grpSpPr>
          <a:xfrm>
            <a:off x="6618270" y="1403261"/>
            <a:ext cx="2525730" cy="4230862"/>
            <a:chOff x="5085649" y="847603"/>
            <a:chExt cx="2923298" cy="4896831"/>
          </a:xfrm>
        </p:grpSpPr>
        <p:sp>
          <p:nvSpPr>
            <p:cNvPr id="953" name="Google Shape;953;p48"/>
            <p:cNvSpPr/>
            <p:nvPr/>
          </p:nvSpPr>
          <p:spPr>
            <a:xfrm>
              <a:off x="5085649" y="847603"/>
              <a:ext cx="2923298" cy="1772544"/>
            </a:xfrm>
            <a:custGeom>
              <a:avLst/>
              <a:gdLst/>
              <a:ahLst/>
              <a:cxnLst/>
              <a:rect l="l" t="t" r="r" b="b"/>
              <a:pathLst>
                <a:path w="143036" h="86730" extrusionOk="0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5185179" y="1080080"/>
              <a:ext cx="1585051" cy="138403"/>
            </a:xfrm>
            <a:custGeom>
              <a:avLst/>
              <a:gdLst/>
              <a:ahLst/>
              <a:cxnLst/>
              <a:rect l="l" t="t" r="r" b="b"/>
              <a:pathLst>
                <a:path w="77556" h="6772" fill="none" extrusionOk="0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5185179" y="1296860"/>
              <a:ext cx="1585051" cy="800394"/>
            </a:xfrm>
            <a:custGeom>
              <a:avLst/>
              <a:gdLst/>
              <a:ahLst/>
              <a:cxnLst/>
              <a:rect l="l" t="t" r="r" b="b"/>
              <a:pathLst>
                <a:path w="77556" h="39163" fill="none" extrusionOk="0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/>
            <p:cNvSpPr/>
            <p:nvPr/>
          </p:nvSpPr>
          <p:spPr>
            <a:xfrm>
              <a:off x="6860217" y="18756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8"/>
            <p:cNvSpPr/>
            <p:nvPr/>
          </p:nvSpPr>
          <p:spPr>
            <a:xfrm>
              <a:off x="6492076" y="2218571"/>
              <a:ext cx="259761" cy="20"/>
            </a:xfrm>
            <a:custGeom>
              <a:avLst/>
              <a:gdLst/>
              <a:ahLst/>
              <a:cxnLst/>
              <a:rect l="l" t="t" r="r" b="b"/>
              <a:pathLst>
                <a:path w="12710" h="1" fill="none" extrusionOk="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6031905" y="2218571"/>
              <a:ext cx="406338" cy="20"/>
            </a:xfrm>
            <a:custGeom>
              <a:avLst/>
              <a:gdLst/>
              <a:ahLst/>
              <a:cxnLst/>
              <a:rect l="l" t="t" r="r" b="b"/>
              <a:pathLst>
                <a:path w="19882" h="1" fill="none" extrusionOk="0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5404024" y="2218571"/>
              <a:ext cx="548808" cy="20"/>
            </a:xfrm>
            <a:custGeom>
              <a:avLst/>
              <a:gdLst/>
              <a:ahLst/>
              <a:cxnLst/>
              <a:rect l="l" t="t" r="r" b="b"/>
              <a:pathLst>
                <a:path w="26853" h="1" fill="none" extrusionOk="0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5193354" y="2218571"/>
              <a:ext cx="147293" cy="20"/>
            </a:xfrm>
            <a:custGeom>
              <a:avLst/>
              <a:gdLst/>
              <a:ahLst/>
              <a:cxnLst/>
              <a:rect l="l" t="t" r="r" b="b"/>
              <a:pathLst>
                <a:path w="7207" h="1" fill="none" extrusionOk="0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575822" y="2292207"/>
              <a:ext cx="1176015" cy="20"/>
            </a:xfrm>
            <a:custGeom>
              <a:avLst/>
              <a:gdLst/>
              <a:ahLst/>
              <a:cxnLst/>
              <a:rect l="l" t="t" r="r" b="b"/>
              <a:pathLst>
                <a:path w="57542" h="1" fill="none" extrusionOk="0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193354" y="2292207"/>
              <a:ext cx="323178" cy="20"/>
            </a:xfrm>
            <a:custGeom>
              <a:avLst/>
              <a:gdLst/>
              <a:ahLst/>
              <a:cxnLst/>
              <a:rect l="l" t="t" r="r" b="b"/>
              <a:pathLst>
                <a:path w="15813" h="1" fill="none" extrusionOk="0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6198246" y="2365823"/>
              <a:ext cx="553591" cy="20"/>
            </a:xfrm>
            <a:custGeom>
              <a:avLst/>
              <a:gdLst/>
              <a:ahLst/>
              <a:cxnLst/>
              <a:rect l="l" t="t" r="r" b="b"/>
              <a:pathLst>
                <a:path w="27087" h="1" fill="none" extrusionOk="0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49438" y="2365823"/>
              <a:ext cx="470430" cy="20"/>
            </a:xfrm>
            <a:custGeom>
              <a:avLst/>
              <a:gdLst/>
              <a:ahLst/>
              <a:cxnLst/>
              <a:rect l="l" t="t" r="r" b="b"/>
              <a:pathLst>
                <a:path w="23018" h="1" fill="none" extrusionOk="0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193354" y="2365823"/>
              <a:ext cx="402251" cy="20"/>
            </a:xfrm>
            <a:custGeom>
              <a:avLst/>
              <a:gdLst/>
              <a:ahLst/>
              <a:cxnLst/>
              <a:rect l="l" t="t" r="r" b="b"/>
              <a:pathLst>
                <a:path w="19682" h="1" fill="none" extrusionOk="0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8"/>
            <p:cNvSpPr/>
            <p:nvPr/>
          </p:nvSpPr>
          <p:spPr>
            <a:xfrm>
              <a:off x="6109608" y="2439460"/>
              <a:ext cx="642228" cy="20"/>
            </a:xfrm>
            <a:custGeom>
              <a:avLst/>
              <a:gdLst/>
              <a:ahLst/>
              <a:cxnLst/>
              <a:rect l="l" t="t" r="r" b="b"/>
              <a:pathLst>
                <a:path w="31424" h="1" fill="none" extrusionOk="0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8"/>
            <p:cNvSpPr/>
            <p:nvPr/>
          </p:nvSpPr>
          <p:spPr>
            <a:xfrm>
              <a:off x="5585366" y="2439460"/>
              <a:ext cx="460866" cy="20"/>
            </a:xfrm>
            <a:custGeom>
              <a:avLst/>
              <a:gdLst/>
              <a:ahLst/>
              <a:cxnLst/>
              <a:rect l="l" t="t" r="r" b="b"/>
              <a:pathLst>
                <a:path w="22550" h="1" fill="none" extrusionOk="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5193354" y="2439460"/>
              <a:ext cx="338179" cy="20"/>
            </a:xfrm>
            <a:custGeom>
              <a:avLst/>
              <a:gdLst/>
              <a:ahLst/>
              <a:cxnLst/>
              <a:rect l="l" t="t" r="r" b="b"/>
              <a:pathLst>
                <a:path w="16547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467530" y="2513076"/>
              <a:ext cx="284306" cy="20"/>
            </a:xfrm>
            <a:custGeom>
              <a:avLst/>
              <a:gdLst/>
              <a:ahLst/>
              <a:cxnLst/>
              <a:rect l="l" t="t" r="r" b="b"/>
              <a:pathLst>
                <a:path w="13911" h="1" fill="none" extrusionOk="0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5796015" y="2513076"/>
              <a:ext cx="617683" cy="20"/>
            </a:xfrm>
            <a:custGeom>
              <a:avLst/>
              <a:gdLst/>
              <a:ahLst/>
              <a:cxnLst/>
              <a:rect l="l" t="t" r="r" b="b"/>
              <a:pathLst>
                <a:path w="30223" h="1" fill="none" extrusionOk="0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5516512" y="2513076"/>
              <a:ext cx="225671" cy="20"/>
            </a:xfrm>
            <a:custGeom>
              <a:avLst/>
              <a:gdLst/>
              <a:ahLst/>
              <a:cxnLst/>
              <a:rect l="l" t="t" r="r" b="b"/>
              <a:pathLst>
                <a:path w="11042" h="1" fill="none" extrusionOk="0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5296298" y="2513076"/>
              <a:ext cx="132292" cy="20"/>
            </a:xfrm>
            <a:custGeom>
              <a:avLst/>
              <a:gdLst/>
              <a:ahLst/>
              <a:cxnLst/>
              <a:rect l="l" t="t" r="r" b="b"/>
              <a:pathLst>
                <a:path w="6473" h="1" fill="none" extrusionOk="0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193354" y="2513076"/>
              <a:ext cx="102964" cy="20"/>
            </a:xfrm>
            <a:custGeom>
              <a:avLst/>
              <a:gdLst/>
              <a:ahLst/>
              <a:cxnLst/>
              <a:rect l="l" t="t" r="r" b="b"/>
              <a:pathLst>
                <a:path w="5038" h="1" fill="none" extrusionOk="0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5085649" y="847603"/>
              <a:ext cx="2923298" cy="127510"/>
            </a:xfrm>
            <a:custGeom>
              <a:avLst/>
              <a:gdLst/>
              <a:ahLst/>
              <a:cxnLst/>
              <a:rect l="l" t="t" r="r" b="b"/>
              <a:pathLst>
                <a:path w="143036" h="6239" extrusionOk="0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5505599" y="885780"/>
              <a:ext cx="2437233" cy="51155"/>
            </a:xfrm>
            <a:custGeom>
              <a:avLst/>
              <a:gdLst/>
              <a:ahLst/>
              <a:cxnLst/>
              <a:rect l="l" t="t" r="r" b="b"/>
              <a:pathLst>
                <a:path w="119253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5130652" y="885780"/>
              <a:ext cx="323832" cy="51155"/>
            </a:xfrm>
            <a:custGeom>
              <a:avLst/>
              <a:gdLst/>
              <a:ahLst/>
              <a:cxnLst/>
              <a:rect l="l" t="t" r="r" b="b"/>
              <a:pathLst>
                <a:path w="15845" h="2503" extrusionOk="0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5865534" y="1515527"/>
              <a:ext cx="291112" cy="336790"/>
            </a:xfrm>
            <a:custGeom>
              <a:avLst/>
              <a:gdLst/>
              <a:ahLst/>
              <a:cxnLst/>
              <a:rect l="l" t="t" r="r" b="b"/>
              <a:pathLst>
                <a:path w="14244" h="16479" extrusionOk="0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6005316" y="2853953"/>
              <a:ext cx="98182" cy="366117"/>
            </a:xfrm>
            <a:custGeom>
              <a:avLst/>
              <a:gdLst/>
              <a:ahLst/>
              <a:cxnLst/>
              <a:rect l="l" t="t" r="r" b="b"/>
              <a:pathLst>
                <a:path w="4804" h="17914" extrusionOk="0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76888" y="3207767"/>
              <a:ext cx="479975" cy="17065"/>
            </a:xfrm>
            <a:custGeom>
              <a:avLst/>
              <a:gdLst/>
              <a:ahLst/>
              <a:cxnLst/>
              <a:rect l="l" t="t" r="r" b="b"/>
              <a:pathLst>
                <a:path w="23485" h="835" extrusionOk="0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6689768" y="4106996"/>
              <a:ext cx="741084" cy="36154"/>
            </a:xfrm>
            <a:custGeom>
              <a:avLst/>
              <a:gdLst/>
              <a:ahLst/>
              <a:cxnLst/>
              <a:rect l="l" t="t" r="r" b="b"/>
              <a:pathLst>
                <a:path w="36261" h="1769" extrusionOk="0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6648872" y="2881768"/>
              <a:ext cx="932624" cy="1552473"/>
            </a:xfrm>
            <a:custGeom>
              <a:avLst/>
              <a:gdLst/>
              <a:ahLst/>
              <a:cxnLst/>
              <a:rect l="l" t="t" r="r" b="b"/>
              <a:pathLst>
                <a:path w="45633" h="75962" extrusionOk="0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6648872" y="2883955"/>
              <a:ext cx="932624" cy="1549612"/>
            </a:xfrm>
            <a:custGeom>
              <a:avLst/>
              <a:gdLst/>
              <a:ahLst/>
              <a:cxnLst/>
              <a:rect l="l" t="t" r="r" b="b"/>
              <a:pathLst>
                <a:path w="45633" h="75822" extrusionOk="0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325040" y="3040077"/>
              <a:ext cx="546785" cy="166361"/>
            </a:xfrm>
            <a:custGeom>
              <a:avLst/>
              <a:gdLst/>
              <a:ahLst/>
              <a:cxnLst/>
              <a:rect l="l" t="t" r="r" b="b"/>
              <a:pathLst>
                <a:path w="26754" h="8140" extrusionOk="0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6012122" y="4116540"/>
              <a:ext cx="445885" cy="295158"/>
            </a:xfrm>
            <a:custGeom>
              <a:avLst/>
              <a:gdLst/>
              <a:ahLst/>
              <a:cxnLst/>
              <a:rect l="l" t="t" r="r" b="b"/>
              <a:pathLst>
                <a:path w="21817" h="14442" extrusionOk="0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8"/>
            <p:cNvSpPr/>
            <p:nvPr/>
          </p:nvSpPr>
          <p:spPr>
            <a:xfrm>
              <a:off x="6012122" y="4174869"/>
              <a:ext cx="389293" cy="236830"/>
            </a:xfrm>
            <a:custGeom>
              <a:avLst/>
              <a:gdLst/>
              <a:ahLst/>
              <a:cxnLst/>
              <a:rect l="l" t="t" r="r" b="b"/>
              <a:pathLst>
                <a:path w="19048" h="11588" extrusionOk="0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6011447" y="4174951"/>
              <a:ext cx="346334" cy="236748"/>
            </a:xfrm>
            <a:custGeom>
              <a:avLst/>
              <a:gdLst/>
              <a:ahLst/>
              <a:cxnLst/>
              <a:rect l="l" t="t" r="r" b="b"/>
              <a:pathLst>
                <a:path w="16946" h="11584" extrusionOk="0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6227553" y="3474353"/>
              <a:ext cx="704930" cy="711736"/>
            </a:xfrm>
            <a:custGeom>
              <a:avLst/>
              <a:gdLst/>
              <a:ahLst/>
              <a:cxnLst/>
              <a:rect l="l" t="t" r="r" b="b"/>
              <a:pathLst>
                <a:path w="34492" h="34825" extrusionOk="0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6605238" y="3876563"/>
              <a:ext cx="308851" cy="440244"/>
            </a:xfrm>
            <a:custGeom>
              <a:avLst/>
              <a:gdLst/>
              <a:ahLst/>
              <a:cxnLst/>
              <a:rect l="l" t="t" r="r" b="b"/>
              <a:pathLst>
                <a:path w="15112" h="21541" extrusionOk="0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6605238" y="3970637"/>
              <a:ext cx="309526" cy="346170"/>
            </a:xfrm>
            <a:custGeom>
              <a:avLst/>
              <a:gdLst/>
              <a:ahLst/>
              <a:cxnLst/>
              <a:rect l="l" t="t" r="r" b="b"/>
              <a:pathLst>
                <a:path w="15145" h="16938" extrusionOk="0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6606608" y="4056536"/>
              <a:ext cx="306787" cy="260272"/>
            </a:xfrm>
            <a:custGeom>
              <a:avLst/>
              <a:gdLst/>
              <a:ahLst/>
              <a:cxnLst/>
              <a:rect l="l" t="t" r="r" b="b"/>
              <a:pathLst>
                <a:path w="15011" h="12735" extrusionOk="0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6781123" y="4023775"/>
              <a:ext cx="54343" cy="45964"/>
            </a:xfrm>
            <a:custGeom>
              <a:avLst/>
              <a:gdLst/>
              <a:ahLst/>
              <a:cxnLst/>
              <a:rect l="l" t="t" r="r" b="b"/>
              <a:pathLst>
                <a:path w="2659" h="2249" extrusionOk="0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6234379" y="3234356"/>
              <a:ext cx="1128293" cy="791524"/>
            </a:xfrm>
            <a:custGeom>
              <a:avLst/>
              <a:gdLst/>
              <a:ahLst/>
              <a:cxnLst/>
              <a:rect l="l" t="t" r="r" b="b"/>
              <a:pathLst>
                <a:path w="55207" h="38729" extrusionOk="0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6461399" y="3486616"/>
              <a:ext cx="126140" cy="85919"/>
            </a:xfrm>
            <a:custGeom>
              <a:avLst/>
              <a:gdLst/>
              <a:ahLst/>
              <a:cxnLst/>
              <a:rect l="l" t="t" r="r" b="b"/>
              <a:pathLst>
                <a:path w="6172" h="4204" fill="none" extrusionOk="0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6839759" y="2428546"/>
              <a:ext cx="501782" cy="864588"/>
            </a:xfrm>
            <a:custGeom>
              <a:avLst/>
              <a:gdLst/>
              <a:ahLst/>
              <a:cxnLst/>
              <a:rect l="l" t="t" r="r" b="b"/>
              <a:pathLst>
                <a:path w="24552" h="42304" extrusionOk="0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537059" y="2184604"/>
              <a:ext cx="372249" cy="388496"/>
            </a:xfrm>
            <a:custGeom>
              <a:avLst/>
              <a:gdLst/>
              <a:ahLst/>
              <a:cxnLst/>
              <a:rect l="l" t="t" r="r" b="b"/>
              <a:pathLst>
                <a:path w="18214" h="19009" extrusionOk="0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612064" y="2095231"/>
              <a:ext cx="522914" cy="583531"/>
            </a:xfrm>
            <a:custGeom>
              <a:avLst/>
              <a:gdLst/>
              <a:ahLst/>
              <a:cxnLst/>
              <a:rect l="l" t="t" r="r" b="b"/>
              <a:pathLst>
                <a:path w="25586" h="28552" extrusionOk="0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778405" y="2254030"/>
              <a:ext cx="6152" cy="29328"/>
            </a:xfrm>
            <a:custGeom>
              <a:avLst/>
              <a:gdLst/>
              <a:ahLst/>
              <a:cxnLst/>
              <a:rect l="l" t="t" r="r" b="b"/>
              <a:pathLst>
                <a:path w="301" h="1435" fill="none" extrusionOk="0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382306" y="2228810"/>
              <a:ext cx="352772" cy="101595"/>
            </a:xfrm>
            <a:custGeom>
              <a:avLst/>
              <a:gdLst/>
              <a:ahLst/>
              <a:cxnLst/>
              <a:rect l="l" t="t" r="r" b="b"/>
              <a:pathLst>
                <a:path w="17261" h="4971" extrusionOk="0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6455431" y="1953374"/>
              <a:ext cx="633869" cy="302516"/>
            </a:xfrm>
            <a:custGeom>
              <a:avLst/>
              <a:gdLst/>
              <a:ahLst/>
              <a:cxnLst/>
              <a:rect l="l" t="t" r="r" b="b"/>
              <a:pathLst>
                <a:path w="31015" h="14802" extrusionOk="0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571149" y="2167437"/>
              <a:ext cx="488824" cy="58656"/>
            </a:xfrm>
            <a:custGeom>
              <a:avLst/>
              <a:gdLst/>
              <a:ahLst/>
              <a:cxnLst/>
              <a:rect l="l" t="t" r="r" b="b"/>
              <a:pathLst>
                <a:path w="23918" h="2870" fill="none" extrusionOk="0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824757" y="2209722"/>
              <a:ext cx="215452" cy="3413"/>
            </a:xfrm>
            <a:custGeom>
              <a:avLst/>
              <a:gdLst/>
              <a:ahLst/>
              <a:cxnLst/>
              <a:rect l="l" t="t" r="r" b="b"/>
              <a:pathLst>
                <a:path w="10542" h="167" fill="none" extrusionOk="0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265056" y="3057101"/>
              <a:ext cx="830376" cy="215636"/>
            </a:xfrm>
            <a:custGeom>
              <a:avLst/>
              <a:gdLst/>
              <a:ahLst/>
              <a:cxnLst/>
              <a:rect l="l" t="t" r="r" b="b"/>
              <a:pathLst>
                <a:path w="40630" h="10551" extrusionOk="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717726" y="3070754"/>
              <a:ext cx="378380" cy="202331"/>
            </a:xfrm>
            <a:custGeom>
              <a:avLst/>
              <a:gdLst/>
              <a:ahLst/>
              <a:cxnLst/>
              <a:rect l="l" t="t" r="r" b="b"/>
              <a:pathLst>
                <a:path w="18514" h="9900" extrusionOk="0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>
              <a:off x="6874523" y="2737377"/>
              <a:ext cx="315657" cy="407708"/>
            </a:xfrm>
            <a:custGeom>
              <a:avLst/>
              <a:gdLst/>
              <a:ahLst/>
              <a:cxnLst/>
              <a:rect l="l" t="t" r="r" b="b"/>
              <a:pathLst>
                <a:path w="15445" h="19949" extrusionOk="0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104172" y="3245944"/>
              <a:ext cx="76375" cy="1140576"/>
            </a:xfrm>
            <a:custGeom>
              <a:avLst/>
              <a:gdLst/>
              <a:ahLst/>
              <a:cxnLst/>
              <a:rect l="l" t="t" r="r" b="b"/>
              <a:pathLst>
                <a:path w="3737" h="55808" extrusionOk="0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5562190" y="3226181"/>
              <a:ext cx="1141230" cy="47068"/>
            </a:xfrm>
            <a:custGeom>
              <a:avLst/>
              <a:gdLst/>
              <a:ahLst/>
              <a:cxnLst/>
              <a:rect l="l" t="t" r="r" b="b"/>
              <a:pathLst>
                <a:path w="55840" h="2303" extrusionOk="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5731249" y="4385825"/>
              <a:ext cx="822201" cy="47047"/>
            </a:xfrm>
            <a:custGeom>
              <a:avLst/>
              <a:gdLst/>
              <a:ahLst/>
              <a:cxnLst/>
              <a:rect l="l" t="t" r="r" b="b"/>
              <a:pathLst>
                <a:path w="40230" h="2302" extrusionOk="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5719661" y="2954178"/>
              <a:ext cx="194994" cy="280198"/>
            </a:xfrm>
            <a:custGeom>
              <a:avLst/>
              <a:gdLst/>
              <a:ahLst/>
              <a:cxnLst/>
              <a:rect l="l" t="t" r="r" b="b"/>
              <a:pathLst>
                <a:path w="9541" h="13710" extrusionOk="0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5706029" y="2926220"/>
              <a:ext cx="216127" cy="64112"/>
            </a:xfrm>
            <a:custGeom>
              <a:avLst/>
              <a:gdLst/>
              <a:ahLst/>
              <a:cxnLst/>
              <a:rect l="l" t="t" r="r" b="b"/>
              <a:pathLst>
                <a:path w="10575" h="3137" extrusionOk="0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5727162" y="3053709"/>
              <a:ext cx="179319" cy="102964"/>
            </a:xfrm>
            <a:custGeom>
              <a:avLst/>
              <a:gdLst/>
              <a:ahLst/>
              <a:cxnLst/>
              <a:rect l="l" t="t" r="r" b="b"/>
              <a:pathLst>
                <a:path w="8774" h="5038" extrusionOk="0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19191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6860217" y="1174850"/>
              <a:ext cx="1073071" cy="637446"/>
            </a:xfrm>
            <a:custGeom>
              <a:avLst/>
              <a:gdLst/>
              <a:ahLst/>
              <a:cxnLst/>
              <a:rect l="l" t="t" r="r" b="b"/>
              <a:pathLst>
                <a:path w="52505" h="31190" fill="none" extrusionOk="0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rot="8099929" flipH="1">
              <a:off x="5618741" y="3556113"/>
              <a:ext cx="1857114" cy="179450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181850F-9C79-4A37-9973-0838A02CC873}"/>
              </a:ext>
            </a:extLst>
          </p:cNvPr>
          <p:cNvSpPr txBox="1"/>
          <p:nvPr/>
        </p:nvSpPr>
        <p:spPr>
          <a:xfrm>
            <a:off x="1084939" y="1980347"/>
            <a:ext cx="531385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HTML, CSS, JavaScript, dan MySQL adalah </a:t>
            </a:r>
            <a:r>
              <a:rPr lang="en-US" dirty="0" err="1">
                <a:solidFill>
                  <a:schemeClr val="bg1"/>
                </a:solidFill>
              </a:rPr>
              <a:t>bahasa</a:t>
            </a:r>
            <a:r>
              <a:rPr lang="en-US" dirty="0">
                <a:solidFill>
                  <a:schemeClr val="bg1"/>
                </a:solidFill>
              </a:rPr>
              <a:t> penting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pengembangan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aplikasi</a:t>
            </a:r>
            <a:r>
              <a:rPr lang="en-US" dirty="0">
                <a:solidFill>
                  <a:schemeClr val="bg1"/>
                </a:solidFill>
              </a:rPr>
              <a:t> web. </a:t>
            </a: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struktur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dasar</a:t>
            </a:r>
            <a:r>
              <a:rPr lang="en-US" dirty="0">
                <a:solidFill>
                  <a:schemeClr val="bg1"/>
                </a:solidFill>
              </a:rPr>
              <a:t> halaman web, seperti </a:t>
            </a:r>
            <a:r>
              <a:rPr lang="en-US" dirty="0" err="1">
                <a:solidFill>
                  <a:schemeClr val="bg1"/>
                </a:solidFill>
              </a:rPr>
              <a:t>teks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gambar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b="1" dirty="0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mempercantik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tampilan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pengaturan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warna</a:t>
            </a:r>
            <a:r>
              <a:rPr lang="en-US" dirty="0">
                <a:solidFill>
                  <a:schemeClr val="bg1"/>
                </a:solidFill>
              </a:rPr>
              <a:t>, font, dan layout, </a:t>
            </a:r>
            <a:r>
              <a:rPr lang="en-US" dirty="0" err="1">
                <a:solidFill>
                  <a:schemeClr val="bg1"/>
                </a:solidFill>
              </a:rPr>
              <a:t>serta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memastikan</a:t>
            </a:r>
            <a:r>
              <a:rPr lang="en-US" dirty="0">
                <a:solidFill>
                  <a:schemeClr val="bg1"/>
                </a:solidFill>
              </a:rPr>
              <a:t> halaman </a:t>
            </a:r>
            <a:r>
              <a:rPr lang="en-US" dirty="0" err="1">
                <a:solidFill>
                  <a:schemeClr val="bg1"/>
                </a:solidFill>
              </a:rPr>
              <a:t>responsif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berbagai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perangkat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b="1" dirty="0">
                <a:solidFill>
                  <a:schemeClr val="bg1"/>
                </a:solidFill>
              </a:rPr>
              <a:t>JavaScript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menambahkan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interaktivitas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memungkinkan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pengguna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berinteraksi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dinamis</a:t>
            </a:r>
            <a:r>
              <a:rPr lang="en-US" dirty="0">
                <a:solidFill>
                  <a:schemeClr val="bg1"/>
                </a:solidFill>
              </a:rPr>
              <a:t>, seperti </a:t>
            </a:r>
            <a:r>
              <a:rPr lang="en-US" dirty="0" err="1">
                <a:solidFill>
                  <a:schemeClr val="bg1"/>
                </a:solidFill>
              </a:rPr>
              <a:t>mengisi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formulir</a:t>
            </a:r>
            <a:r>
              <a:rPr lang="en-US" dirty="0">
                <a:solidFill>
                  <a:schemeClr val="bg1"/>
                </a:solidFill>
              </a:rPr>
              <a:t> atau </a:t>
            </a:r>
            <a:r>
              <a:rPr lang="en-US" dirty="0" err="1">
                <a:solidFill>
                  <a:schemeClr val="bg1"/>
                </a:solidFill>
              </a:rPr>
              <a:t>melihat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animasi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b="1" dirty="0">
                <a:solidFill>
                  <a:schemeClr val="bg1"/>
                </a:solidFill>
              </a:rPr>
              <a:t>MySQL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menyimpan</a:t>
            </a:r>
            <a:r>
              <a:rPr lang="en-US" dirty="0">
                <a:solidFill>
                  <a:schemeClr val="bg1"/>
                </a:solidFill>
              </a:rPr>
              <a:t> data </a:t>
            </a:r>
            <a:r>
              <a:rPr lang="en-US" dirty="0" err="1">
                <a:solidFill>
                  <a:schemeClr val="bg1"/>
                </a:solidFill>
              </a:rPr>
              <a:t>secara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terstruktur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database, </a:t>
            </a:r>
            <a:r>
              <a:rPr lang="en-US" dirty="0" err="1">
                <a:solidFill>
                  <a:schemeClr val="bg1"/>
                </a:solidFill>
              </a:rPr>
              <a:t>memungkinkan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pengelolaan</a:t>
            </a:r>
            <a:r>
              <a:rPr lang="en-US" dirty="0">
                <a:solidFill>
                  <a:schemeClr val="bg1"/>
                </a:solidFill>
              </a:rPr>
              <a:t> informasi seperti </a:t>
            </a:r>
            <a:r>
              <a:rPr lang="en-US" dirty="0" err="1">
                <a:solidFill>
                  <a:schemeClr val="bg1"/>
                </a:solidFill>
              </a:rPr>
              <a:t>pengguna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produk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efisien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akses</a:t>
            </a:r>
            <a:r>
              <a:rPr lang="en-US" dirty="0">
                <a:solidFill>
                  <a:schemeClr val="bg1"/>
                </a:solidFill>
              </a:rPr>
              <a:t> data yang </a:t>
            </a:r>
            <a:r>
              <a:rPr lang="en-US" dirty="0" err="1">
                <a:solidFill>
                  <a:schemeClr val="bg1"/>
                </a:solidFill>
              </a:rPr>
              <a:t>cepat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0"/>
          <p:cNvSpPr txBox="1">
            <a:spLocks noGrp="1"/>
          </p:cNvSpPr>
          <p:nvPr>
            <p:ph type="title"/>
          </p:nvPr>
        </p:nvSpPr>
        <p:spPr>
          <a:xfrm>
            <a:off x="1237237" y="1038523"/>
            <a:ext cx="38856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TUJUAN</a:t>
            </a:r>
            <a:endParaRPr sz="3200" dirty="0"/>
          </a:p>
        </p:txBody>
      </p:sp>
      <p:sp>
        <p:nvSpPr>
          <p:cNvPr id="1045" name="Google Shape;1045;p50"/>
          <p:cNvSpPr txBox="1">
            <a:spLocks noGrp="1"/>
          </p:cNvSpPr>
          <p:nvPr>
            <p:ph type="subTitle" idx="1"/>
          </p:nvPr>
        </p:nvSpPr>
        <p:spPr>
          <a:xfrm>
            <a:off x="146959" y="2158462"/>
            <a:ext cx="5760682" cy="12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website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b="1" dirty="0" err="1"/>
              <a:t>Toko</a:t>
            </a:r>
            <a:r>
              <a:rPr lang="en-US" b="1" dirty="0"/>
              <a:t> Kitab Al-</a:t>
            </a:r>
            <a:r>
              <a:rPr lang="en-US" b="1" dirty="0" err="1"/>
              <a:t>Ilmiyyah</a:t>
            </a:r>
            <a:r>
              <a:rPr lang="en-US" dirty="0"/>
              <a:t> adalah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dan </a:t>
            </a:r>
            <a:r>
              <a:rPr lang="en-US" dirty="0" err="1"/>
              <a:t>membeli</a:t>
            </a:r>
            <a:r>
              <a:rPr lang="en-US" dirty="0"/>
              <a:t> kitab </a:t>
            </a:r>
            <a:r>
              <a:rPr lang="en-US" dirty="0" err="1"/>
              <a:t>secara</a:t>
            </a:r>
            <a:r>
              <a:rPr lang="en-US" dirty="0"/>
              <a:t> online. Website ini juga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saluran</a:t>
            </a:r>
            <a:r>
              <a:rPr lang="en-US" dirty="0"/>
              <a:t> informasi yang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, </a:t>
            </a:r>
            <a:r>
              <a:rPr lang="en-US" dirty="0" err="1"/>
              <a:t>termasuk</a:t>
            </a:r>
            <a:r>
              <a:rPr lang="en-US" dirty="0"/>
              <a:t> detail, </a:t>
            </a:r>
            <a:r>
              <a:rPr lang="en-US" dirty="0" err="1"/>
              <a:t>harga</a:t>
            </a:r>
            <a:r>
              <a:rPr lang="en-US" dirty="0"/>
              <a:t>, dan </a:t>
            </a:r>
            <a:r>
              <a:rPr lang="en-US" dirty="0" err="1"/>
              <a:t>promosi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itu, website ini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mengarahkan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ke platform e-commerce seperti </a:t>
            </a:r>
            <a:r>
              <a:rPr lang="en-US" b="1" dirty="0"/>
              <a:t>Shopee</a:t>
            </a:r>
            <a:r>
              <a:rPr lang="en-US" dirty="0"/>
              <a:t>,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begitu</a:t>
            </a:r>
            <a:r>
              <a:rPr lang="en-US" dirty="0"/>
              <a:t>, </a:t>
            </a:r>
            <a:r>
              <a:rPr lang="en-US" dirty="0" err="1"/>
              <a:t>toko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menjangkau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,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, dan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mengelola</a:t>
            </a:r>
            <a:r>
              <a:rPr lang="en-US" dirty="0"/>
              <a:t> proses e-commerce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di website.</a:t>
            </a:r>
          </a:p>
        </p:txBody>
      </p:sp>
      <p:grpSp>
        <p:nvGrpSpPr>
          <p:cNvPr id="1046" name="Google Shape;1046;p50"/>
          <p:cNvGrpSpPr/>
          <p:nvPr/>
        </p:nvGrpSpPr>
        <p:grpSpPr>
          <a:xfrm>
            <a:off x="5573366" y="1472409"/>
            <a:ext cx="3130562" cy="4062228"/>
            <a:chOff x="4484375" y="750197"/>
            <a:chExt cx="4050411" cy="5255827"/>
          </a:xfrm>
        </p:grpSpPr>
        <p:sp>
          <p:nvSpPr>
            <p:cNvPr id="1047" name="Google Shape;1047;p50"/>
            <p:cNvSpPr/>
            <p:nvPr/>
          </p:nvSpPr>
          <p:spPr>
            <a:xfrm>
              <a:off x="4484375" y="750197"/>
              <a:ext cx="2211445" cy="1672794"/>
            </a:xfrm>
            <a:custGeom>
              <a:avLst/>
              <a:gdLst/>
              <a:ahLst/>
              <a:cxnLst/>
              <a:rect l="l" t="t" r="r" b="b"/>
              <a:pathLst>
                <a:path w="102441" h="77489" fill="none" extrusionOk="0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0"/>
            <p:cNvSpPr/>
            <p:nvPr/>
          </p:nvSpPr>
          <p:spPr>
            <a:xfrm>
              <a:off x="4536227" y="794105"/>
              <a:ext cx="2107739" cy="1584976"/>
            </a:xfrm>
            <a:custGeom>
              <a:avLst/>
              <a:gdLst/>
              <a:ahLst/>
              <a:cxnLst/>
              <a:rect l="l" t="t" r="r" b="b"/>
              <a:pathLst>
                <a:path w="97637" h="73421" fill="none" extrusionOk="0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4775996" y="1002227"/>
              <a:ext cx="609955" cy="1128400"/>
            </a:xfrm>
            <a:custGeom>
              <a:avLst/>
              <a:gdLst/>
              <a:ahLst/>
              <a:cxnLst/>
              <a:rect l="l" t="t" r="r" b="b"/>
              <a:pathLst>
                <a:path w="28255" h="52271" fill="none" extrusionOk="0">
                  <a:moveTo>
                    <a:pt x="18648" y="1134"/>
                  </a:moveTo>
                  <a:cubicBezTo>
                    <a:pt x="18648" y="1134"/>
                    <a:pt x="2703" y="0"/>
                    <a:pt x="1369" y="2502"/>
                  </a:cubicBezTo>
                  <a:cubicBezTo>
                    <a:pt x="1" y="5004"/>
                    <a:pt x="968" y="50736"/>
                    <a:pt x="1736" y="51303"/>
                  </a:cubicBezTo>
                  <a:cubicBezTo>
                    <a:pt x="2503" y="51871"/>
                    <a:pt x="24051" y="52271"/>
                    <a:pt x="26153" y="51504"/>
                  </a:cubicBezTo>
                  <a:cubicBezTo>
                    <a:pt x="28254" y="50736"/>
                    <a:pt x="25386" y="4203"/>
                    <a:pt x="25386" y="2869"/>
                  </a:cubicBezTo>
                  <a:cubicBezTo>
                    <a:pt x="25386" y="1535"/>
                    <a:pt x="20382" y="934"/>
                    <a:pt x="20382" y="934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4840822" y="1097275"/>
              <a:ext cx="495433" cy="1020398"/>
            </a:xfrm>
            <a:custGeom>
              <a:avLst/>
              <a:gdLst/>
              <a:ahLst/>
              <a:cxnLst/>
              <a:rect l="l" t="t" r="r" b="b"/>
              <a:pathLst>
                <a:path w="22950" h="47268" fill="none" extrusionOk="0">
                  <a:moveTo>
                    <a:pt x="0" y="34592"/>
                  </a:moveTo>
                  <a:cubicBezTo>
                    <a:pt x="33" y="40629"/>
                    <a:pt x="167" y="45032"/>
                    <a:pt x="467" y="45166"/>
                  </a:cubicBezTo>
                  <a:cubicBezTo>
                    <a:pt x="1434" y="45533"/>
                    <a:pt x="21816" y="47267"/>
                    <a:pt x="22383" y="45366"/>
                  </a:cubicBezTo>
                  <a:cubicBezTo>
                    <a:pt x="22950" y="43431"/>
                    <a:pt x="20848" y="0"/>
                    <a:pt x="20848" y="0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0"/>
            <p:cNvSpPr/>
            <p:nvPr/>
          </p:nvSpPr>
          <p:spPr>
            <a:xfrm>
              <a:off x="4840822" y="1076379"/>
              <a:ext cx="433520" cy="705717"/>
            </a:xfrm>
            <a:custGeom>
              <a:avLst/>
              <a:gdLst/>
              <a:ahLst/>
              <a:cxnLst/>
              <a:rect l="l" t="t" r="r" b="b"/>
              <a:pathLst>
                <a:path w="20082" h="32691" fill="none" extrusionOk="0">
                  <a:moveTo>
                    <a:pt x="20081" y="768"/>
                  </a:moveTo>
                  <a:cubicBezTo>
                    <a:pt x="20081" y="768"/>
                    <a:pt x="667" y="1"/>
                    <a:pt x="467" y="968"/>
                  </a:cubicBezTo>
                  <a:cubicBezTo>
                    <a:pt x="334" y="1569"/>
                    <a:pt x="0" y="19582"/>
                    <a:pt x="0" y="32691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0"/>
            <p:cNvSpPr/>
            <p:nvPr/>
          </p:nvSpPr>
          <p:spPr>
            <a:xfrm>
              <a:off x="4863143" y="1167844"/>
              <a:ext cx="406860" cy="22"/>
            </a:xfrm>
            <a:custGeom>
              <a:avLst/>
              <a:gdLst/>
              <a:ahLst/>
              <a:cxnLst/>
              <a:rect l="l" t="t" r="r" b="b"/>
              <a:pathLst>
                <a:path w="18847" h="1" fill="none" extrusionOk="0">
                  <a:moveTo>
                    <a:pt x="0" y="0"/>
                  </a:moveTo>
                  <a:lnTo>
                    <a:pt x="1884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4884018" y="1238412"/>
              <a:ext cx="203095" cy="211730"/>
            </a:xfrm>
            <a:custGeom>
              <a:avLst/>
              <a:gdLst/>
              <a:ahLst/>
              <a:cxnLst/>
              <a:rect l="l" t="t" r="r" b="b"/>
              <a:pathLst>
                <a:path w="9408" h="9808" fill="none" extrusionOk="0">
                  <a:moveTo>
                    <a:pt x="1" y="0"/>
                  </a:moveTo>
                  <a:lnTo>
                    <a:pt x="9407" y="0"/>
                  </a:lnTo>
                  <a:lnTo>
                    <a:pt x="9407" y="9807"/>
                  </a:lnTo>
                  <a:lnTo>
                    <a:pt x="1" y="9807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5107251" y="1885767"/>
              <a:ext cx="155560" cy="161323"/>
            </a:xfrm>
            <a:custGeom>
              <a:avLst/>
              <a:gdLst/>
              <a:ahLst/>
              <a:cxnLst/>
              <a:rect l="l" t="t" r="r" b="b"/>
              <a:pathLst>
                <a:path w="7206" h="7473" fill="none" extrusionOk="0">
                  <a:moveTo>
                    <a:pt x="0" y="0"/>
                  </a:moveTo>
                  <a:lnTo>
                    <a:pt x="7205" y="0"/>
                  </a:lnTo>
                  <a:lnTo>
                    <a:pt x="7205" y="7472"/>
                  </a:lnTo>
                  <a:lnTo>
                    <a:pt x="0" y="7472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0"/>
            <p:cNvSpPr/>
            <p:nvPr/>
          </p:nvSpPr>
          <p:spPr>
            <a:xfrm>
              <a:off x="4879700" y="1528608"/>
              <a:ext cx="398225" cy="22"/>
            </a:xfrm>
            <a:custGeom>
              <a:avLst/>
              <a:gdLst/>
              <a:ahLst/>
              <a:cxnLst/>
              <a:rect l="l" t="t" r="r" b="b"/>
              <a:pathLst>
                <a:path w="18447" h="1" fill="none" extrusionOk="0">
                  <a:moveTo>
                    <a:pt x="0" y="0"/>
                  </a:moveTo>
                  <a:lnTo>
                    <a:pt x="1844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5128838" y="1250652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0"/>
                  </a:moveTo>
                  <a:lnTo>
                    <a:pt x="5972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5128838" y="1300324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5128838" y="1350730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5128838" y="1400424"/>
              <a:ext cx="128921" cy="22"/>
            </a:xfrm>
            <a:custGeom>
              <a:avLst/>
              <a:gdLst/>
              <a:ahLst/>
              <a:cxnLst/>
              <a:rect l="l" t="t" r="r" b="b"/>
              <a:pathLst>
                <a:path w="5972" h="1" fill="none" extrusionOk="0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4884018" y="1591254"/>
              <a:ext cx="385985" cy="186516"/>
            </a:xfrm>
            <a:custGeom>
              <a:avLst/>
              <a:gdLst/>
              <a:ahLst/>
              <a:cxnLst/>
              <a:rect l="l" t="t" r="r" b="b"/>
              <a:pathLst>
                <a:path w="17880" h="8640" fill="none" extrusionOk="0">
                  <a:moveTo>
                    <a:pt x="1" y="0"/>
                  </a:moveTo>
                  <a:lnTo>
                    <a:pt x="17880" y="0"/>
                  </a:lnTo>
                  <a:lnTo>
                    <a:pt x="17880" y="8640"/>
                  </a:lnTo>
                  <a:lnTo>
                    <a:pt x="1" y="8640"/>
                  </a:lnTo>
                  <a:close/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4900575" y="1827439"/>
              <a:ext cx="357187" cy="22"/>
            </a:xfrm>
            <a:custGeom>
              <a:avLst/>
              <a:gdLst/>
              <a:ahLst/>
              <a:cxnLst/>
              <a:rect l="l" t="t" r="r" b="b"/>
              <a:pathLst>
                <a:path w="16546" h="1" fill="none" extrusionOk="0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4892653" y="1873527"/>
              <a:ext cx="115968" cy="22"/>
            </a:xfrm>
            <a:custGeom>
              <a:avLst/>
              <a:gdLst/>
              <a:ahLst/>
              <a:cxnLst/>
              <a:rect l="l" t="t" r="r" b="b"/>
              <a:pathLst>
                <a:path w="5372" h="1" fill="none" extrusionOk="0">
                  <a:moveTo>
                    <a:pt x="1" y="0"/>
                  </a:moveTo>
                  <a:lnTo>
                    <a:pt x="5371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5340543" y="1082877"/>
              <a:ext cx="284480" cy="35296"/>
            </a:xfrm>
            <a:custGeom>
              <a:avLst/>
              <a:gdLst/>
              <a:ahLst/>
              <a:cxnLst/>
              <a:rect l="l" t="t" r="r" b="b"/>
              <a:pathLst>
                <a:path w="13178" h="1635" fill="none" extrusionOk="0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5294476" y="1321220"/>
              <a:ext cx="298857" cy="22"/>
            </a:xfrm>
            <a:custGeom>
              <a:avLst/>
              <a:gdLst/>
              <a:ahLst/>
              <a:cxnLst/>
              <a:rect l="l" t="t" r="r" b="b"/>
              <a:pathLst>
                <a:path w="13844" h="1" fill="none" extrusionOk="0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4693187" y="1699254"/>
              <a:ext cx="128921" cy="45399"/>
            </a:xfrm>
            <a:custGeom>
              <a:avLst/>
              <a:gdLst/>
              <a:ahLst/>
              <a:cxnLst/>
              <a:rect l="l" t="t" r="r" b="b"/>
              <a:pathLst>
                <a:path w="5972" h="2103" fill="none" extrusionOk="0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5161974" y="2076598"/>
              <a:ext cx="169958" cy="162036"/>
            </a:xfrm>
            <a:custGeom>
              <a:avLst/>
              <a:gdLst/>
              <a:ahLst/>
              <a:cxnLst/>
              <a:rect l="l" t="t" r="r" b="b"/>
              <a:pathLst>
                <a:path w="7873" h="7506" fill="none" extrusionOk="0">
                  <a:moveTo>
                    <a:pt x="1168" y="0"/>
                  </a:moveTo>
                  <a:cubicBezTo>
                    <a:pt x="1168" y="0"/>
                    <a:pt x="0" y="5938"/>
                    <a:pt x="7873" y="7505"/>
                  </a:cubicBez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5290871" y="2204761"/>
              <a:ext cx="57617" cy="54034"/>
            </a:xfrm>
            <a:custGeom>
              <a:avLst/>
              <a:gdLst/>
              <a:ahLst/>
              <a:cxnLst/>
              <a:rect l="l" t="t" r="r" b="b"/>
              <a:pathLst>
                <a:path w="2669" h="2503" fill="none" extrusionOk="0">
                  <a:moveTo>
                    <a:pt x="768" y="1"/>
                  </a:moveTo>
                  <a:lnTo>
                    <a:pt x="2669" y="1735"/>
                  </a:lnTo>
                  <a:lnTo>
                    <a:pt x="0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5555853" y="1283767"/>
              <a:ext cx="66986" cy="66986"/>
            </a:xfrm>
            <a:custGeom>
              <a:avLst/>
              <a:gdLst/>
              <a:ahLst/>
              <a:cxnLst/>
              <a:rect l="l" t="t" r="r" b="b"/>
              <a:pathLst>
                <a:path w="3103" h="3103" fill="none" extrusionOk="0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5571698" y="1070637"/>
              <a:ext cx="69879" cy="54012"/>
            </a:xfrm>
            <a:custGeom>
              <a:avLst/>
              <a:gdLst/>
              <a:ahLst/>
              <a:cxnLst/>
              <a:rect l="l" t="t" r="r" b="b"/>
              <a:pathLst>
                <a:path w="3237" h="2502" fill="none" extrusionOk="0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4655748" y="1699260"/>
              <a:ext cx="87149" cy="62669"/>
            </a:xfrm>
            <a:custGeom>
              <a:avLst/>
              <a:gdLst/>
              <a:ahLst/>
              <a:cxnLst/>
              <a:rect l="l" t="t" r="r" b="b"/>
              <a:pathLst>
                <a:path w="4037" h="2903" fill="none" extrusionOk="0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w="2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5642979" y="1283767"/>
              <a:ext cx="157740" cy="166375"/>
            </a:xfrm>
            <a:custGeom>
              <a:avLst/>
              <a:gdLst/>
              <a:ahLst/>
              <a:cxnLst/>
              <a:rect l="l" t="t" r="r" b="b"/>
              <a:pathLst>
                <a:path w="7307" h="7707" extrusionOk="0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5393841" y="1507712"/>
              <a:ext cx="175722" cy="182932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4576552" y="1789985"/>
              <a:ext cx="175722" cy="182932"/>
            </a:xfrm>
            <a:custGeom>
              <a:avLst/>
              <a:gdLst/>
              <a:ahLst/>
              <a:cxnLst/>
              <a:rect l="l" t="t" r="r" b="b"/>
              <a:pathLst>
                <a:path w="8140" h="8474" extrusionOk="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5373679" y="2118347"/>
              <a:ext cx="174276" cy="181486"/>
            </a:xfrm>
            <a:custGeom>
              <a:avLst/>
              <a:gdLst/>
              <a:ahLst/>
              <a:cxnLst/>
              <a:rect l="l" t="t" r="r" b="b"/>
              <a:pathLst>
                <a:path w="8073" h="8407" extrusionOk="0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4484375" y="2423676"/>
              <a:ext cx="2211445" cy="56192"/>
            </a:xfrm>
            <a:custGeom>
              <a:avLst/>
              <a:gdLst/>
              <a:ahLst/>
              <a:cxnLst/>
              <a:rect l="l" t="t" r="r" b="b"/>
              <a:pathLst>
                <a:path w="102441" h="2603" extrusionOk="0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7217826" y="2723219"/>
              <a:ext cx="412623" cy="217494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7199822" y="2723219"/>
              <a:ext cx="412623" cy="217494"/>
            </a:xfrm>
            <a:custGeom>
              <a:avLst/>
              <a:gdLst/>
              <a:ahLst/>
              <a:cxnLst/>
              <a:rect l="l" t="t" r="r" b="b"/>
              <a:pathLst>
                <a:path w="19114" h="10075" extrusionOk="0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6767755" y="1819516"/>
              <a:ext cx="1276037" cy="936876"/>
            </a:xfrm>
            <a:custGeom>
              <a:avLst/>
              <a:gdLst/>
              <a:ahLst/>
              <a:cxnLst/>
              <a:rect l="l" t="t" r="r" b="b"/>
              <a:pathLst>
                <a:path w="59110" h="43399" extrusionOk="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6767755" y="2610901"/>
              <a:ext cx="1276037" cy="145478"/>
            </a:xfrm>
            <a:custGeom>
              <a:avLst/>
              <a:gdLst/>
              <a:ahLst/>
              <a:cxnLst/>
              <a:rect l="l" t="t" r="r" b="b"/>
              <a:pathLst>
                <a:path w="59110" h="6739" extrusionOk="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6831848" y="1877845"/>
              <a:ext cx="1147851" cy="661786"/>
            </a:xfrm>
            <a:custGeom>
              <a:avLst/>
              <a:gdLst/>
              <a:ahLst/>
              <a:cxnLst/>
              <a:rect l="l" t="t" r="r" b="b"/>
              <a:pathLst>
                <a:path w="53172" h="30656" extrusionOk="0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6945286" y="1948055"/>
              <a:ext cx="280853" cy="521381"/>
            </a:xfrm>
            <a:custGeom>
              <a:avLst/>
              <a:gdLst/>
              <a:ahLst/>
              <a:cxnLst/>
              <a:rect l="l" t="t" r="r" b="b"/>
              <a:pathLst>
                <a:path w="13010" h="24152" extrusionOk="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6969032" y="1991984"/>
              <a:ext cx="233339" cy="433520"/>
            </a:xfrm>
            <a:custGeom>
              <a:avLst/>
              <a:gdLst/>
              <a:ahLst/>
              <a:cxnLst/>
              <a:rect l="l" t="t" r="r" b="b"/>
              <a:pathLst>
                <a:path w="10809" h="20082" extrusionOk="0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7335195" y="2044908"/>
              <a:ext cx="98676" cy="102282"/>
            </a:xfrm>
            <a:custGeom>
              <a:avLst/>
              <a:gdLst/>
              <a:ahLst/>
              <a:cxnLst/>
              <a:rect l="l" t="t" r="r" b="b"/>
              <a:pathLst>
                <a:path w="4571" h="4738" extrusionOk="0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7475598" y="2358137"/>
              <a:ext cx="52587" cy="54746"/>
            </a:xfrm>
            <a:custGeom>
              <a:avLst/>
              <a:gdLst/>
              <a:ahLst/>
              <a:cxnLst/>
              <a:rect l="l" t="t" r="r" b="b"/>
              <a:pathLst>
                <a:path w="2436" h="2536" extrusionOk="0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7338066" y="2219893"/>
              <a:ext cx="200202" cy="101548"/>
            </a:xfrm>
            <a:custGeom>
              <a:avLst/>
              <a:gdLst/>
              <a:ahLst/>
              <a:cxnLst/>
              <a:rect l="l" t="t" r="r" b="b"/>
              <a:pathLst>
                <a:path w="9274" h="4704" extrusionOk="0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7313586" y="1975786"/>
              <a:ext cx="247738" cy="458713"/>
            </a:xfrm>
            <a:custGeom>
              <a:avLst/>
              <a:gdLst/>
              <a:ahLst/>
              <a:cxnLst/>
              <a:rect l="l" t="t" r="r" b="b"/>
              <a:pathLst>
                <a:path w="11476" h="21249" fill="none" extrusionOk="0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7630421" y="1975786"/>
              <a:ext cx="233339" cy="171405"/>
            </a:xfrm>
            <a:custGeom>
              <a:avLst/>
              <a:gdLst/>
              <a:ahLst/>
              <a:cxnLst/>
              <a:rect l="l" t="t" r="r" b="b"/>
              <a:pathLst>
                <a:path w="10809" h="7940" extrusionOk="0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7630421" y="1975786"/>
              <a:ext cx="233339" cy="36742"/>
            </a:xfrm>
            <a:custGeom>
              <a:avLst/>
              <a:gdLst/>
              <a:ahLst/>
              <a:cxnLst/>
              <a:rect l="l" t="t" r="r" b="b"/>
              <a:pathLst>
                <a:path w="10809" h="1702" extrusionOk="0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7648425" y="2038432"/>
              <a:ext cx="61222" cy="59063"/>
            </a:xfrm>
            <a:custGeom>
              <a:avLst/>
              <a:gdLst/>
              <a:ahLst/>
              <a:cxnLst/>
              <a:rect l="l" t="t" r="r" b="b"/>
              <a:pathLst>
                <a:path w="2836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7770111" y="2038432"/>
              <a:ext cx="61244" cy="59063"/>
            </a:xfrm>
            <a:custGeom>
              <a:avLst/>
              <a:gdLst/>
              <a:ahLst/>
              <a:cxnLst/>
              <a:rect l="l" t="t" r="r" b="b"/>
              <a:pathLst>
                <a:path w="2837" h="2736" fill="none" extrusionOk="0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7666428" y="2240056"/>
              <a:ext cx="178615" cy="131079"/>
            </a:xfrm>
            <a:custGeom>
              <a:avLst/>
              <a:gdLst/>
              <a:ahLst/>
              <a:cxnLst/>
              <a:rect l="l" t="t" r="r" b="b"/>
              <a:pathLst>
                <a:path w="8274" h="6072" extrusionOk="0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7666428" y="2240056"/>
              <a:ext cx="178615" cy="27373"/>
            </a:xfrm>
            <a:custGeom>
              <a:avLst/>
              <a:gdLst/>
              <a:ahLst/>
              <a:cxnLst/>
              <a:rect l="l" t="t" r="r" b="b"/>
              <a:pathLst>
                <a:path w="8274" h="1268" extrusionOk="0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7199822" y="2940688"/>
              <a:ext cx="412623" cy="18738"/>
            </a:xfrm>
            <a:custGeom>
              <a:avLst/>
              <a:gdLst/>
              <a:ahLst/>
              <a:cxnLst/>
              <a:rect l="l" t="t" r="r" b="b"/>
              <a:pathLst>
                <a:path w="19114" h="868" extrusionOk="0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6924025" y="2924843"/>
              <a:ext cx="958463" cy="34583"/>
            </a:xfrm>
            <a:custGeom>
              <a:avLst/>
              <a:gdLst/>
              <a:ahLst/>
              <a:cxnLst/>
              <a:rect l="l" t="t" r="r" b="b"/>
              <a:pathLst>
                <a:path w="44399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006636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6047673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6562548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603585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363083" y="3065980"/>
              <a:ext cx="78514" cy="1194674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404832" y="3065980"/>
              <a:ext cx="36764" cy="1194674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6738958" y="3065980"/>
              <a:ext cx="77801" cy="1194674"/>
            </a:xfrm>
            <a:custGeom>
              <a:avLst/>
              <a:gdLst/>
              <a:ahLst/>
              <a:cxnLst/>
              <a:rect l="l" t="t" r="r" b="b"/>
              <a:pathLst>
                <a:path w="3604" h="55341" extrusionOk="0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6779995" y="3065980"/>
              <a:ext cx="36764" cy="1194674"/>
            </a:xfrm>
            <a:custGeom>
              <a:avLst/>
              <a:gdLst/>
              <a:ahLst/>
              <a:cxnLst/>
              <a:rect l="l" t="t" r="r" b="b"/>
              <a:pathLst>
                <a:path w="1703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6214736" y="3083984"/>
              <a:ext cx="612114" cy="747489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6045514" y="3083984"/>
              <a:ext cx="612114" cy="747489"/>
            </a:xfrm>
            <a:custGeom>
              <a:avLst/>
              <a:gdLst/>
              <a:ahLst/>
              <a:cxnLst/>
              <a:rect l="l" t="t" r="r" b="b"/>
              <a:pathLst>
                <a:path w="28355" h="34626" extrusionOk="0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7834938" y="3065980"/>
              <a:ext cx="77780" cy="1194674"/>
            </a:xfrm>
            <a:custGeom>
              <a:avLst/>
              <a:gdLst/>
              <a:ahLst/>
              <a:cxnLst/>
              <a:rect l="l" t="t" r="r" b="b"/>
              <a:pathLst>
                <a:path w="3603" h="55341" extrusionOk="0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7875975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8191363" y="3065980"/>
              <a:ext cx="78514" cy="1194674"/>
            </a:xfrm>
            <a:custGeom>
              <a:avLst/>
              <a:gdLst/>
              <a:ahLst/>
              <a:cxnLst/>
              <a:rect l="l" t="t" r="r" b="b"/>
              <a:pathLst>
                <a:path w="3637" h="55341" extrusionOk="0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8233134" y="3065980"/>
              <a:ext cx="36742" cy="1194674"/>
            </a:xfrm>
            <a:custGeom>
              <a:avLst/>
              <a:gdLst/>
              <a:ahLst/>
              <a:cxnLst/>
              <a:rect l="l" t="t" r="r" b="b"/>
              <a:pathLst>
                <a:path w="1702" h="55341" extrusionOk="0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5955496" y="3021338"/>
              <a:ext cx="2338898" cy="82119"/>
            </a:xfrm>
            <a:custGeom>
              <a:avLst/>
              <a:gdLst/>
              <a:ahLst/>
              <a:cxnLst/>
              <a:rect l="l" t="t" r="r" b="b"/>
              <a:pathLst>
                <a:path w="108345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7948702" y="3021338"/>
              <a:ext cx="345659" cy="82119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5892138" y="2955087"/>
              <a:ext cx="2477878" cy="82119"/>
            </a:xfrm>
            <a:custGeom>
              <a:avLst/>
              <a:gdLst/>
              <a:ahLst/>
              <a:cxnLst/>
              <a:rect l="l" t="t" r="r" b="b"/>
              <a:pathLst>
                <a:path w="114783" h="3804" extrusionOk="0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8024322" y="2955087"/>
              <a:ext cx="345659" cy="82119"/>
            </a:xfrm>
            <a:custGeom>
              <a:avLst/>
              <a:gdLst/>
              <a:ahLst/>
              <a:cxnLst/>
              <a:rect l="l" t="t" r="r" b="b"/>
              <a:pathLst>
                <a:path w="16012" h="3804" extrusionOk="0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6293939" y="3259681"/>
              <a:ext cx="116680" cy="40347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6293939" y="3588043"/>
              <a:ext cx="116680" cy="40347"/>
            </a:xfrm>
            <a:custGeom>
              <a:avLst/>
              <a:gdLst/>
              <a:ahLst/>
              <a:cxnLst/>
              <a:rect l="l" t="t" r="r" b="b"/>
              <a:pathLst>
                <a:path w="5405" h="1869" extrusionOk="0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7444642" y="3240253"/>
              <a:ext cx="159877" cy="321891"/>
            </a:xfrm>
            <a:custGeom>
              <a:avLst/>
              <a:gdLst/>
              <a:ahLst/>
              <a:cxnLst/>
              <a:rect l="l" t="t" r="r" b="b"/>
              <a:pathLst>
                <a:path w="7406" h="14911" extrusionOk="0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7484254" y="3448353"/>
              <a:ext cx="80672" cy="445760"/>
            </a:xfrm>
            <a:custGeom>
              <a:avLst/>
              <a:gdLst/>
              <a:ahLst/>
              <a:cxnLst/>
              <a:rect l="l" t="t" r="r" b="b"/>
              <a:pathLst>
                <a:path w="3737" h="20649" extrusionOk="0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7517369" y="3859523"/>
              <a:ext cx="707746" cy="401333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6831977" y="3859523"/>
              <a:ext cx="707746" cy="401333"/>
            </a:xfrm>
            <a:custGeom>
              <a:avLst/>
              <a:gdLst/>
              <a:ahLst/>
              <a:cxnLst/>
              <a:rect l="l" t="t" r="r" b="b"/>
              <a:pathLst>
                <a:path w="32785" h="18591" extrusionOk="0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7491443" y="4141797"/>
              <a:ext cx="72037" cy="118127"/>
            </a:xfrm>
            <a:custGeom>
              <a:avLst/>
              <a:gdLst/>
              <a:ahLst/>
              <a:cxnLst/>
              <a:rect l="l" t="t" r="r" b="b"/>
              <a:pathLst>
                <a:path w="3337" h="5472" extrusionOk="0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7510181" y="3870317"/>
              <a:ext cx="34583" cy="389611"/>
            </a:xfrm>
            <a:custGeom>
              <a:avLst/>
              <a:gdLst/>
              <a:ahLst/>
              <a:cxnLst/>
              <a:rect l="l" t="t" r="r" b="b"/>
              <a:pathLst>
                <a:path w="1602" h="18048" extrusionOk="0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6990988" y="2311336"/>
              <a:ext cx="1207626" cy="951987"/>
            </a:xfrm>
            <a:custGeom>
              <a:avLst/>
              <a:gdLst/>
              <a:ahLst/>
              <a:cxnLst/>
              <a:rect l="l" t="t" r="r" b="b"/>
              <a:pathLst>
                <a:path w="55941" h="44099" extrusionOk="0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6145614" y="3978922"/>
              <a:ext cx="438550" cy="281307"/>
            </a:xfrm>
            <a:custGeom>
              <a:avLst/>
              <a:gdLst/>
              <a:ahLst/>
              <a:cxnLst/>
              <a:rect l="l" t="t" r="r" b="b"/>
              <a:pathLst>
                <a:path w="20315" h="13031" extrusionOk="0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6399802" y="4000660"/>
              <a:ext cx="166353" cy="115234"/>
            </a:xfrm>
            <a:custGeom>
              <a:avLst/>
              <a:gdLst/>
              <a:ahLst/>
              <a:cxnLst/>
              <a:rect l="l" t="t" r="r" b="b"/>
              <a:pathLst>
                <a:path w="7706" h="5338" fill="none" extrusionOk="0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6408437" y="4066199"/>
              <a:ext cx="157718" cy="2180"/>
            </a:xfrm>
            <a:custGeom>
              <a:avLst/>
              <a:gdLst/>
              <a:ahLst/>
              <a:cxnLst/>
              <a:rect l="l" t="t" r="r" b="b"/>
              <a:pathLst>
                <a:path w="7306" h="101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6408437" y="4066199"/>
              <a:ext cx="157718" cy="2180"/>
            </a:xfrm>
            <a:custGeom>
              <a:avLst/>
              <a:gdLst/>
              <a:ahLst/>
              <a:cxnLst/>
              <a:rect l="l" t="t" r="r" b="b"/>
              <a:pathLst>
                <a:path w="7306" h="101" fill="none" extrusionOk="0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6149931" y="4239004"/>
              <a:ext cx="429915" cy="22"/>
            </a:xfrm>
            <a:custGeom>
              <a:avLst/>
              <a:gdLst/>
              <a:ahLst/>
              <a:cxnLst/>
              <a:rect l="l" t="t" r="r" b="b"/>
              <a:pathLst>
                <a:path w="19915" h="1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6149931" y="4239004"/>
              <a:ext cx="429915" cy="22"/>
            </a:xfrm>
            <a:custGeom>
              <a:avLst/>
              <a:gdLst/>
              <a:ahLst/>
              <a:cxnLst/>
              <a:rect l="l" t="t" r="r" b="b"/>
              <a:pathLst>
                <a:path w="19915" h="1" fill="none" extrusionOk="0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6334264" y="2723219"/>
              <a:ext cx="267901" cy="1269561"/>
            </a:xfrm>
            <a:custGeom>
              <a:avLst/>
              <a:gdLst/>
              <a:ahLst/>
              <a:cxnLst/>
              <a:rect l="l" t="t" r="r" b="b"/>
              <a:pathLst>
                <a:path w="12410" h="58810" extrusionOk="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6041909" y="3978922"/>
              <a:ext cx="438572" cy="281307"/>
            </a:xfrm>
            <a:custGeom>
              <a:avLst/>
              <a:gdLst/>
              <a:ahLst/>
              <a:cxnLst/>
              <a:rect l="l" t="t" r="r" b="b"/>
              <a:pathLst>
                <a:path w="20316" h="13031" extrusionOk="0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6296098" y="4000660"/>
              <a:ext cx="166375" cy="115234"/>
            </a:xfrm>
            <a:custGeom>
              <a:avLst/>
              <a:gdLst/>
              <a:ahLst/>
              <a:cxnLst/>
              <a:rect l="l" t="t" r="r" b="b"/>
              <a:pathLst>
                <a:path w="7707" h="5338" fill="none" extrusionOk="0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6305467" y="4066199"/>
              <a:ext cx="157006" cy="2180"/>
            </a:xfrm>
            <a:custGeom>
              <a:avLst/>
              <a:gdLst/>
              <a:ahLst/>
              <a:cxnLst/>
              <a:rect l="l" t="t" r="r" b="b"/>
              <a:pathLst>
                <a:path w="7273" h="101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6305467" y="4066199"/>
              <a:ext cx="157006" cy="2180"/>
            </a:xfrm>
            <a:custGeom>
              <a:avLst/>
              <a:gdLst/>
              <a:ahLst/>
              <a:cxnLst/>
              <a:rect l="l" t="t" r="r" b="b"/>
              <a:pathLst>
                <a:path w="7273" h="101" fill="none" extrusionOk="0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6046227" y="4239004"/>
              <a:ext cx="429937" cy="22"/>
            </a:xfrm>
            <a:custGeom>
              <a:avLst/>
              <a:gdLst/>
              <a:ahLst/>
              <a:cxnLst/>
              <a:rect l="l" t="t" r="r" b="b"/>
              <a:pathLst>
                <a:path w="19916" h="1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6046227" y="4239004"/>
              <a:ext cx="429937" cy="22"/>
            </a:xfrm>
            <a:custGeom>
              <a:avLst/>
              <a:gdLst/>
              <a:ahLst/>
              <a:cxnLst/>
              <a:rect l="l" t="t" r="r" b="b"/>
              <a:pathLst>
                <a:path w="19916" h="1" fill="none" extrusionOk="0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6096633" y="2723219"/>
              <a:ext cx="419855" cy="1281348"/>
            </a:xfrm>
            <a:custGeom>
              <a:avLst/>
              <a:gdLst/>
              <a:ahLst/>
              <a:cxnLst/>
              <a:rect l="l" t="t" r="r" b="b"/>
              <a:pathLst>
                <a:path w="19449" h="59356" extrusionOk="0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6259378" y="2825477"/>
              <a:ext cx="134684" cy="1171618"/>
            </a:xfrm>
            <a:custGeom>
              <a:avLst/>
              <a:gdLst/>
              <a:ahLst/>
              <a:cxnLst/>
              <a:rect l="l" t="t" r="r" b="b"/>
              <a:pathLst>
                <a:path w="6239" h="54273" fill="none" extrusionOk="0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5702041" y="1001493"/>
              <a:ext cx="177881" cy="188696"/>
            </a:xfrm>
            <a:custGeom>
              <a:avLst/>
              <a:gdLst/>
              <a:ahLst/>
              <a:cxnLst/>
              <a:rect l="l" t="t" r="r" b="b"/>
              <a:pathLst>
                <a:path w="8240" h="8741" extrusionOk="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5811488" y="1005811"/>
              <a:ext cx="167800" cy="342076"/>
            </a:xfrm>
            <a:custGeom>
              <a:avLst/>
              <a:gdLst/>
              <a:ahLst/>
              <a:cxnLst/>
              <a:rect l="l" t="t" r="r" b="b"/>
              <a:pathLst>
                <a:path w="7773" h="15846" extrusionOk="0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5874846" y="1283767"/>
              <a:ext cx="508429" cy="547308"/>
            </a:xfrm>
            <a:custGeom>
              <a:avLst/>
              <a:gdLst/>
              <a:ahLst/>
              <a:cxnLst/>
              <a:rect l="l" t="t" r="r" b="b"/>
              <a:pathLst>
                <a:path w="23552" h="25353" extrusionOk="0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6091603" y="2623854"/>
              <a:ext cx="562419" cy="190920"/>
            </a:xfrm>
            <a:custGeom>
              <a:avLst/>
              <a:gdLst/>
              <a:ahLst/>
              <a:cxnLst/>
              <a:rect l="l" t="t" r="r" b="b"/>
              <a:pathLst>
                <a:path w="26053" h="8844" extrusionOk="0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994396" y="1612323"/>
              <a:ext cx="717957" cy="1045029"/>
            </a:xfrm>
            <a:custGeom>
              <a:avLst/>
              <a:gdLst/>
              <a:ahLst/>
              <a:cxnLst/>
              <a:rect l="l" t="t" r="r" b="b"/>
              <a:pathLst>
                <a:path w="33258" h="48409" extrusionOk="0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5460092" y="1882616"/>
              <a:ext cx="371586" cy="407874"/>
            </a:xfrm>
            <a:custGeom>
              <a:avLst/>
              <a:gdLst/>
              <a:ahLst/>
              <a:cxnLst/>
              <a:rect l="l" t="t" r="r" b="b"/>
              <a:pathLst>
                <a:path w="17213" h="18894" extrusionOk="0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5509052" y="1882875"/>
              <a:ext cx="532887" cy="426332"/>
            </a:xfrm>
            <a:custGeom>
              <a:avLst/>
              <a:gdLst/>
              <a:ahLst/>
              <a:cxnLst/>
              <a:rect l="l" t="t" r="r" b="b"/>
              <a:pathLst>
                <a:path w="24685" h="19749" extrusionOk="0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503288" y="1810148"/>
              <a:ext cx="322625" cy="164216"/>
            </a:xfrm>
            <a:custGeom>
              <a:avLst/>
              <a:gdLst/>
              <a:ahLst/>
              <a:cxnLst/>
              <a:rect l="l" t="t" r="r" b="b"/>
              <a:pathLst>
                <a:path w="14945" h="7607" extrusionOk="0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5568093" y="2047585"/>
              <a:ext cx="316149" cy="313472"/>
            </a:xfrm>
            <a:custGeom>
              <a:avLst/>
              <a:gdLst/>
              <a:ahLst/>
              <a:cxnLst/>
              <a:rect l="l" t="t" r="r" b="b"/>
              <a:pathLst>
                <a:path w="14645" h="14521" extrusionOk="0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856864" y="1707177"/>
              <a:ext cx="663211" cy="734040"/>
            </a:xfrm>
            <a:custGeom>
              <a:avLst/>
              <a:gdLst/>
              <a:ahLst/>
              <a:cxnLst/>
              <a:rect l="l" t="t" r="r" b="b"/>
              <a:pathLst>
                <a:path w="30722" h="34003" extrusionOk="0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856864" y="1707177"/>
              <a:ext cx="663211" cy="739566"/>
            </a:xfrm>
            <a:custGeom>
              <a:avLst/>
              <a:gdLst/>
              <a:ahLst/>
              <a:cxnLst/>
              <a:rect l="l" t="t" r="r" b="b"/>
              <a:pathLst>
                <a:path w="30722" h="34259" fill="none" extrusionOk="0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6021747" y="1023598"/>
              <a:ext cx="437125" cy="627441"/>
            </a:xfrm>
            <a:custGeom>
              <a:avLst/>
              <a:gdLst/>
              <a:ahLst/>
              <a:cxnLst/>
              <a:rect l="l" t="t" r="r" b="b"/>
              <a:pathLst>
                <a:path w="20249" h="29065" extrusionOk="0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5980710" y="840259"/>
              <a:ext cx="570342" cy="586964"/>
            </a:xfrm>
            <a:custGeom>
              <a:avLst/>
              <a:gdLst/>
              <a:ahLst/>
              <a:cxnLst/>
              <a:rect l="l" t="t" r="r" b="b"/>
              <a:pathLst>
                <a:path w="26420" h="27190" extrusionOk="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6041197" y="1143364"/>
              <a:ext cx="45377" cy="90020"/>
            </a:xfrm>
            <a:custGeom>
              <a:avLst/>
              <a:gdLst/>
              <a:ahLst/>
              <a:cxnLst/>
              <a:rect l="l" t="t" r="r" b="b"/>
              <a:pathLst>
                <a:path w="2102" h="4170" fill="none" extrusionOk="0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6044802" y="1174320"/>
              <a:ext cx="180752" cy="41793"/>
            </a:xfrm>
            <a:custGeom>
              <a:avLst/>
              <a:gdLst/>
              <a:ahLst/>
              <a:cxnLst/>
              <a:rect l="l" t="t" r="r" b="b"/>
              <a:pathLst>
                <a:path w="8373" h="1936" extrusionOk="0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6158480" y="1390947"/>
              <a:ext cx="496987" cy="372341"/>
            </a:xfrm>
            <a:custGeom>
              <a:avLst/>
              <a:gdLst/>
              <a:ahLst/>
              <a:cxnLst/>
              <a:rect l="l" t="t" r="r" b="b"/>
              <a:pathLst>
                <a:path w="23022" h="17248" extrusionOk="0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 rot="8099947" flipH="1">
              <a:off x="5549494" y="3062782"/>
              <a:ext cx="2497783" cy="2413575"/>
            </a:xfrm>
            <a:custGeom>
              <a:avLst/>
              <a:gdLst/>
              <a:ahLst/>
              <a:cxnLst/>
              <a:rect l="l" t="t" r="r" b="b"/>
              <a:pathLst>
                <a:path w="10886" h="10519" extrusionOk="0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1030</Words>
  <Application>Microsoft Office PowerPoint</Application>
  <PresentationFormat>On-screen Show (16:9)</PresentationFormat>
  <Paragraphs>130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Montserrat</vt:lpstr>
      <vt:lpstr>Proxima Nova Semibold</vt:lpstr>
      <vt:lpstr>Times New Roman</vt:lpstr>
      <vt:lpstr>Lato</vt:lpstr>
      <vt:lpstr>Proxima Nova</vt:lpstr>
      <vt:lpstr>Arial</vt:lpstr>
      <vt:lpstr>Wingdings</vt:lpstr>
      <vt:lpstr>Montserrat Medium</vt:lpstr>
      <vt:lpstr>Structures base template</vt:lpstr>
      <vt:lpstr>Slidesgo Final Pages</vt:lpstr>
      <vt:lpstr>WEBSITE TOKO KITAB AL-ILMIYYAH</vt:lpstr>
      <vt:lpstr>03</vt:lpstr>
      <vt:lpstr>INTRODUCTION</vt:lpstr>
      <vt:lpstr>PowerPoint Presentation</vt:lpstr>
      <vt:lpstr>PowerPoint Presentation</vt:lpstr>
      <vt:lpstr>TIMELINE</vt:lpstr>
      <vt:lpstr>OUR TEAM &amp; OUR JOBDECS</vt:lpstr>
      <vt:lpstr>01</vt:lpstr>
      <vt:lpstr>TUJUAN</vt:lpstr>
      <vt:lpstr>DIAGRAM ERD</vt:lpstr>
      <vt:lpstr>DIAGRAM KONTEKS</vt:lpstr>
      <vt:lpstr>DIAGRAM DFD LEVEL 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 SEQUENCE</vt:lpstr>
      <vt:lpstr>DIAGRAM SEQUENCE 2</vt:lpstr>
      <vt:lpstr>CLASS DIAGRAM</vt:lpstr>
      <vt:lpstr>MOCKUP ADMIN </vt:lpstr>
      <vt:lpstr>MOCKUP ADMIN </vt:lpstr>
      <vt:lpstr>MOCKUP CUSTOMER </vt:lpstr>
      <vt:lpstr>MOCKUP CUSTOMER </vt:lpstr>
      <vt:lpstr>Dokumentasi Survey </vt:lpstr>
      <vt:lpstr>Dokumentasi Survey </vt:lpstr>
      <vt:lpstr>Kesimpulan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TOKO KITAB AL-ILMIYYAH</dc:title>
  <dc:creator>Thinkpad</dc:creator>
  <cp:lastModifiedBy>rewilda octaviyani</cp:lastModifiedBy>
  <cp:revision>17</cp:revision>
  <dcterms:modified xsi:type="dcterms:W3CDTF">2025-01-04T15:48:57Z</dcterms:modified>
</cp:coreProperties>
</file>